
<file path=[Content_Types].xml><?xml version="1.0" encoding="utf-8"?>
<Types xmlns="http://schemas.openxmlformats.org/package/2006/content-types">
  <Default ContentType="application/x-fontdata" Extension="fntdata"/>
  <Default ContentType="image/jpeg" Extension="jpg"/>
  <Default ContentType="image/png" Extension="png"/>
  <Default ContentType="application/vnd.openxmlformats-package.relationships+xml" Extension="rels"/>
  <Default ContentType="application/vnd.openxmlformats-officedocument.spreadsheetml.sheet" Extension="xlsx"/>
  <Default ContentType="application/xml" Extension="xml"/>
  <Override ContentType="application/vnd.openxmlformats-package.core-properties+xml" PartName="/docProps/core.xml"/>
  <Override ContentType="application/vnd.openxmlformats-officedocument.custom-properties+xml" PartName="/docProps/custom.xml"/>
  <Override ContentType="application/vnd.openxmlformats-officedocument.drawingml.chart+xml" PartName="/ppt/charts/chart1.xml"/>
  <Override ContentType="application/binary" PartName="/ppt/metadata"/>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p="http://schemas.openxmlformats.org/presentationml/2006/main" xmlns:s="http://schemas.openxmlformats.org/officeDocument/2006/sharedTypes" xmlns:r="http://schemas.openxmlformats.org/officeDocument/2006/relationships" autoCompressPictures="0" saveSubsetFonts="1">
  <p:sldMasterIdLst>
    <p:sldMasterId r:id="rId4" id="2147483648"/>
  </p:sldMasterIdLst>
  <p:notesMasterIdLst>
    <p:notesMasterId r:id="rId5"/>
  </p:notesMasterIdLst>
  <p:sldIdLst>
    <p:sldId r:id="rId6" id="256"/>
    <p:sldId r:id="rId7" id="257"/>
    <p:sldId r:id="rId8" id="258"/>
    <p:sldId r:id="rId9" id="259"/>
    <p:sldId r:id="rId10" id="260"/>
    <p:sldId r:id="rId11" id="261"/>
    <p:sldId r:id="rId12" id="262"/>
    <p:sldId r:id="rId13" id="263"/>
    <p:sldId r:id="rId14" id="264"/>
    <p:sldId r:id="rId15" id="265"/>
    <p:sldId r:id="rId16" id="266"/>
    <p:sldId r:id="rId17" id="267"/>
    <p:sldId r:id="rId18" id="268"/>
    <p:sldId r:id="rId19" id="269"/>
    <p:sldId r:id="rId20" id="270"/>
    <p:sldId r:id="rId21" id="271"/>
    <p:sldId r:id="rId22" id="272"/>
    <p:sldId r:id="rId23" id="273"/>
    <p:sldId r:id="rId24" id="274"/>
    <p:sldId r:id="rId25" id="275"/>
    <p:sldId r:id="rId26" id="276"/>
    <p:sldId r:id="rId27" id="277"/>
    <p:sldId r:id="rId28" id="278"/>
    <p:sldId r:id="rId29" id="279"/>
    <p:sldId r:id="rId30" id="280"/>
    <p:sldId r:id="rId31" id="281"/>
    <p:sldId r:id="rId32" id="282"/>
    <p:sldId r:id="rId33" id="283"/>
  </p:sldIdLst>
  <p:sldSz cx="9144000" cy="6858000"/>
  <p:notesSz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cx="7099300" cy="10234600"/>
  <p:defaultText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defaultTextStyle>
</p:presentation>
</file>

<file path=ppt/presProps.xml><?xml version="1.0" encoding="utf-8"?>
<p:presentationPr xmlns:a="http://schemas.openxmlformats.org/drawingml/2006/main" xmlns:p="http://schemas.openxmlformats.org/presentationml/2006/main" xmlns:s="http://schemas.openxmlformats.org/officeDocument/2006/sharedTypes" xmlns:r="http://schemas.openxmlformats.org/officeDocument/2006/relationships"/>
</file>

<file path=ppt/tableStyles.xml><?xml version="1.0" encoding="utf-8"?>
<a:tblStyleLst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def="{6ECA7135-F0F3-41D0-8ED1-EBC12B9BE905}">
  <a:tblStyle styleId="{6ECA7135-F0F3-41D0-8ED1-EBC12B9BE905}" styleName="Table_0">
    <a:wholeTbl>
      <a:tcTxStyle b="off" i="off">
        <a:font>
          <a:latin typeface="Calibri"/>
          <a:ea typeface="Calibri"/>
          <a:cs typeface="Calibri"/>
        </a:font>
        <a:schemeClr val="dk1"/>
      </a:tcTxStyle>
      <a:tcStyle>
        <a:tcBdr>
          <a:left>
            <a:ln cap="flat" cmpd="sng" w="9525">
              <a:solidFill>
                <a:schemeClr val="accent6"/>
              </a:solidFill>
              <a:prstDash val="solid"/>
              <a:round/>
              <a:headEnd len="sm" type="none" w="sm"/>
              <a:tailEnd len="sm" type="none" w="sm"/>
            </a:ln>
          </a:left>
          <a:right>
            <a:ln cap="flat" cmpd="sng" w="9525">
              <a:solidFill>
                <a:schemeClr val="accent6"/>
              </a:solidFill>
              <a:prstDash val="solid"/>
              <a:round/>
              <a:headEnd len="sm" type="none" w="sm"/>
              <a:tailEnd len="sm" type="none" w="sm"/>
            </a:ln>
          </a:right>
          <a:top>
            <a:ln cap="flat" cmpd="sng" w="9525">
              <a:solidFill>
                <a:schemeClr val="accent6"/>
              </a:solidFill>
              <a:prstDash val="solid"/>
              <a:round/>
              <a:headEnd len="sm" type="none" w="sm"/>
              <a:tailEnd len="sm" type="none" w="sm"/>
            </a:ln>
          </a:top>
          <a:bottom>
            <a:ln cap="flat" cmpd="sng" w="9525">
              <a:solidFill>
                <a:schemeClr val="accent6"/>
              </a:solidFill>
              <a:prstDash val="solid"/>
              <a:round/>
              <a:headEnd len="sm" type="none" w="sm"/>
              <a:tailEnd len="sm" type="none" w="sm"/>
            </a:ln>
          </a:bottom>
          <a:insideH>
            <a:ln cap="flat" cmpd="sng" w="9525">
              <a:solidFill>
                <a:schemeClr val="accent6"/>
              </a:solidFill>
              <a:prstDash val="solid"/>
              <a:round/>
              <a:headEnd len="sm" type="none" w="sm"/>
              <a:tailEnd len="sm" type="none" w="sm"/>
            </a:ln>
          </a:insideH>
          <a:insideV>
            <a:ln cap="flat" cmpd="sng" w="9525">
              <a:solidFill>
                <a:schemeClr val="accent6"/>
              </a:solidFill>
              <a:prstDash val="solid"/>
              <a:round/>
              <a:headEnd len="sm" type="none" w="sm"/>
              <a:tailEnd len="sm" type="none" w="sm"/>
            </a:ln>
          </a:insideV>
        </a:tcBdr>
        <a:fill>
          <a:solidFill>
            <a:srgbClr val="FFFFFF">
              <a:alpha val="0"/>
            </a:srgbClr>
          </a:solidFill>
        </a:fill>
      </a:tcStyle>
    </a:wholeTbl>
    <a:band1H>
      <a:tcStyle>
        <a:fill>
          <a:solidFill>
            <a:schemeClr val="accent6">
              <a:alpha val="40000"/>
            </a:schemeClr>
          </a:solidFill>
        </a:fill>
      </a:tcStyle>
    </a:band1H>
    <a:band1V>
      <a:tcStyle>
        <a:tcBdr>
          <a:top>
            <a:ln cap="flat" cmpd="sng" w="9525">
              <a:solidFill>
                <a:schemeClr val="accent6"/>
              </a:solidFill>
              <a:prstDash val="solid"/>
              <a:round/>
              <a:headEnd len="sm" type="none" w="sm"/>
              <a:tailEnd len="sm" type="none" w="sm"/>
            </a:ln>
          </a:top>
          <a:bottom>
            <a:ln cap="flat" cmpd="sng" w="9525">
              <a:solidFill>
                <a:schemeClr val="accent6"/>
              </a:solidFill>
              <a:prstDash val="solid"/>
              <a:round/>
              <a:headEnd len="sm" type="none" w="sm"/>
              <a:tailEnd len="sm" type="none" w="sm"/>
            </a:ln>
          </a:bottom>
        </a:tcBdr>
        <a:fill>
          <a:solidFill>
            <a:schemeClr val="accent6">
              <a:alpha val="40000"/>
            </a:schemeClr>
          </a:solidFill>
        </a:fill>
      </a:tcStyle>
    </a:band1V>
    <a:lastCol>
      <a:tcTxStyle b="on" i="off"/>
      <a:tcStyle>
        <a:tcBdr>
          <a:left>
            <a:ln cap="flat" cmpd="sng" w="9525">
              <a:solidFill>
                <a:schemeClr val="accent6"/>
              </a:solidFill>
              <a:prstDash val="solid"/>
              <a:round/>
              <a:headEnd len="sm" type="none" w="sm"/>
              <a:tailEnd len="sm" type="none" w="sm"/>
            </a:ln>
          </a:left>
          <a:right>
            <a:ln cap="flat" cmpd="sng" w="9525">
              <a:solidFill>
                <a:schemeClr val="accent6"/>
              </a:solidFill>
              <a:prstDash val="solid"/>
              <a:round/>
              <a:headEnd len="sm" type="none" w="sm"/>
              <a:tailEnd len="sm" type="none" w="sm"/>
            </a:ln>
          </a:right>
          <a:top>
            <a:ln cap="flat" cmpd="sng" w="9525">
              <a:solidFill>
                <a:schemeClr val="accent6"/>
              </a:solidFill>
              <a:prstDash val="solid"/>
              <a:round/>
              <a:headEnd len="sm" type="none" w="sm"/>
              <a:tailEnd len="sm" type="none" w="sm"/>
            </a:ln>
          </a:top>
          <a:bottom>
            <a:ln cap="flat" cmpd="sng" w="9525">
              <a:solidFill>
                <a:schemeClr val="accent6"/>
              </a:solidFill>
              <a:prstDash val="solid"/>
              <a:round/>
              <a:headEnd len="sm" type="none" w="sm"/>
              <a:tailEnd len="sm" type="none" w="sm"/>
            </a:ln>
          </a:bottom>
          <a:insideH>
            <a:ln cap="flat" cmpd="sng" w="9525">
              <a:solidFill>
                <a:schemeClr val="accent6"/>
              </a:solidFill>
              <a:prstDash val="solid"/>
              <a:round/>
              <a:headEnd len="sm" type="none" w="sm"/>
              <a:tailEnd len="sm" type="none" w="sm"/>
            </a:ln>
          </a:insideH>
          <a:insideV>
            <a:ln cap="flat" cmpd="sng" w="9525">
              <a:solidFill>
                <a:srgbClr val="000000">
                  <a:alpha val="0"/>
                </a:srgbClr>
              </a:solidFill>
              <a:prstDash val="solid"/>
              <a:round/>
              <a:headEnd len="sm" type="none" w="sm"/>
              <a:tailEnd len="sm" type="none" w="sm"/>
            </a:ln>
          </a:insideV>
        </a:tcBdr>
      </a:tcStyle>
    </a:lastCol>
    <a:firstCol>
      <a:tcTxStyle b="on" i="off"/>
      <a:tcStyle>
        <a:tcBdr>
          <a:left>
            <a:ln cap="flat" cmpd="sng" w="9525">
              <a:solidFill>
                <a:schemeClr val="accent6"/>
              </a:solidFill>
              <a:prstDash val="solid"/>
              <a:round/>
              <a:headEnd len="sm" type="none" w="sm"/>
              <a:tailEnd len="sm" type="none" w="sm"/>
            </a:ln>
          </a:left>
          <a:right>
            <a:ln cap="flat" cmpd="sng" w="9525">
              <a:solidFill>
                <a:schemeClr val="accent6"/>
              </a:solidFill>
              <a:prstDash val="solid"/>
              <a:round/>
              <a:headEnd len="sm" type="none" w="sm"/>
              <a:tailEnd len="sm" type="none" w="sm"/>
            </a:ln>
          </a:right>
          <a:top>
            <a:ln cap="flat" cmpd="sng" w="9525">
              <a:solidFill>
                <a:schemeClr val="accent6"/>
              </a:solidFill>
              <a:prstDash val="solid"/>
              <a:round/>
              <a:headEnd len="sm" type="none" w="sm"/>
              <a:tailEnd len="sm" type="none" w="sm"/>
            </a:ln>
          </a:top>
          <a:bottom>
            <a:ln cap="flat" cmpd="sng" w="9525">
              <a:solidFill>
                <a:schemeClr val="accent6"/>
              </a:solidFill>
              <a:prstDash val="solid"/>
              <a:round/>
              <a:headEnd len="sm" type="none" w="sm"/>
              <a:tailEnd len="sm" type="none" w="sm"/>
            </a:ln>
          </a:bottom>
          <a:insideH>
            <a:ln cap="flat" cmpd="sng" w="9525">
              <a:solidFill>
                <a:schemeClr val="accent6"/>
              </a:solidFill>
              <a:prstDash val="solid"/>
              <a:round/>
              <a:headEnd len="sm" type="none" w="sm"/>
              <a:tailEnd len="sm" type="none" w="sm"/>
            </a:ln>
          </a:insideH>
          <a:insideV>
            <a:ln cap="flat" cmpd="sng" w="9525">
              <a:solidFill>
                <a:srgbClr val="000000">
                  <a:alpha val="0"/>
                </a:srgbClr>
              </a:solidFill>
              <a:prstDash val="solid"/>
              <a:round/>
              <a:headEnd len="sm" type="none" w="sm"/>
              <a:tailEnd len="sm" type="none" w="sm"/>
            </a:ln>
          </a:insideV>
        </a:tcBdr>
      </a:tcStyle>
    </a:firstCol>
    <a:lastRow>
      <a:tcTxStyle b="on" i="off"/>
      <a:tcStyle>
        <a:tcBdr>
          <a:left>
            <a:ln cap="flat" cmpd="sng" w="9525">
              <a:solidFill>
                <a:schemeClr val="accent6"/>
              </a:solidFill>
              <a:prstDash val="solid"/>
              <a:round/>
              <a:headEnd len="sm" type="none" w="sm"/>
              <a:tailEnd len="sm" type="none" w="sm"/>
            </a:ln>
          </a:left>
          <a:right>
            <a:ln cap="flat" cmpd="sng" w="9525">
              <a:solidFill>
                <a:schemeClr val="accent6"/>
              </a:solidFill>
              <a:prstDash val="solid"/>
              <a:round/>
              <a:headEnd len="sm" type="none" w="sm"/>
              <a:tailEnd len="sm" type="none" w="sm"/>
            </a:ln>
          </a:right>
          <a:top>
            <a:ln cap="flat" cmpd="sng" w="9525">
              <a:solidFill>
                <a:schemeClr val="accent6"/>
              </a:solidFill>
              <a:prstDash val="solid"/>
              <a:round/>
              <a:headEnd len="sm" type="none" w="sm"/>
              <a:tailEnd len="sm" type="none" w="sm"/>
            </a:ln>
          </a:top>
          <a:bottom>
            <a:ln cap="flat" cmpd="sng" w="9525">
              <a:solidFill>
                <a:schemeClr val="accent6"/>
              </a:solidFill>
              <a:prstDash val="solid"/>
              <a:round/>
              <a:headEnd len="sm" type="none" w="sm"/>
              <a:tailEnd len="sm" type="none" w="sm"/>
            </a:ln>
          </a:bottom>
          <a:insideH>
            <a:ln cap="flat" cmpd="sng" w="9525">
              <a:solidFill>
                <a:srgbClr val="000000">
                  <a:alpha val="0"/>
                </a:srgbClr>
              </a:solidFill>
              <a:prstDash val="solid"/>
              <a:round/>
              <a:headEnd len="sm" type="none" w="sm"/>
              <a:tailEnd len="sm" type="none" w="sm"/>
            </a:ln>
          </a:insideH>
          <a:insideV>
            <a:ln cap="flat" cmpd="sng" w="9525">
              <a:solidFill>
                <a:srgbClr val="000000">
                  <a:alpha val="0"/>
                </a:srgbClr>
              </a:solidFill>
              <a:prstDash val="solid"/>
              <a:round/>
              <a:headEnd len="sm" type="none" w="sm"/>
              <a:tailEnd len="sm" type="none" w="sm"/>
            </a:ln>
          </a:insideV>
        </a:tcBdr>
        <a:fill>
          <a:solidFill>
            <a:srgbClr val="FFFFFF">
              <a:alpha val="0"/>
            </a:srgbClr>
          </a:solidFill>
        </a:fill>
      </a:tcStyle>
    </a:lastRow>
    <a:firstRow>
      <a:tcTxStyle b="on" i="off">
        <a:font>
          <a:latin typeface="Calibri"/>
          <a:ea typeface="Calibri"/>
          <a:cs typeface="Calibri"/>
        </a:font>
        <a:schemeClr val="lt1"/>
      </a:tcTxStyle>
      <a:tcStyle>
        <a:tcBdr>
          <a:left>
            <a:ln cap="flat" cmpd="sng" w="9525">
              <a:solidFill>
                <a:schemeClr val="accent6"/>
              </a:solidFill>
              <a:prstDash val="solid"/>
              <a:round/>
              <a:headEnd len="sm" type="none" w="sm"/>
              <a:tailEnd len="sm" type="none" w="sm"/>
            </a:ln>
          </a:left>
          <a:right>
            <a:ln cap="flat" cmpd="sng" w="9525">
              <a:solidFill>
                <a:schemeClr val="accent6"/>
              </a:solidFill>
              <a:prstDash val="solid"/>
              <a:round/>
              <a:headEnd len="sm" type="none" w="sm"/>
              <a:tailEnd len="sm" type="none" w="sm"/>
            </a:ln>
          </a:right>
          <a:top>
            <a:ln cap="flat" cmpd="sng" w="9525">
              <a:solidFill>
                <a:schemeClr val="accent6"/>
              </a:solidFill>
              <a:prstDash val="solid"/>
              <a:round/>
              <a:headEnd len="sm" type="none" w="sm"/>
              <a:tailEnd len="sm" type="none" w="sm"/>
            </a:ln>
          </a:top>
          <a:bottom>
            <a:ln cap="flat" cmpd="sng" w="9525">
              <a:solidFill>
                <a:schemeClr val="lt1"/>
              </a:solidFill>
              <a:prstDash val="solid"/>
              <a:round/>
              <a:headEnd len="sm" type="none" w="sm"/>
              <a:tailEnd len="sm" type="none" w="sm"/>
            </a:ln>
          </a:bottom>
          <a:insideH>
            <a:ln cap="flat" cmpd="sng" w="9525">
              <a:solidFill>
                <a:srgbClr val="000000">
                  <a:alpha val="0"/>
                </a:srgbClr>
              </a:solidFill>
              <a:prstDash val="solid"/>
              <a:round/>
              <a:headEnd len="sm" type="none" w="sm"/>
              <a:tailEnd len="sm" type="none" w="sm"/>
            </a:ln>
          </a:insideH>
          <a:insideV>
            <a:ln cap="flat" cmpd="sng" w="9525">
              <a:solidFill>
                <a:srgbClr val="000000">
                  <a:alpha val="0"/>
                </a:srgbClr>
              </a:solidFill>
              <a:prstDash val="solid"/>
              <a:round/>
              <a:headEnd len="sm" type="none" w="sm"/>
              <a:tailEnd len="sm" type="none" w="sm"/>
            </a:ln>
          </a:insideV>
        </a:tcBdr>
        <a:fill>
          <a:solidFill>
            <a:schemeClr val="accent6"/>
          </a:solidFill>
        </a:fill>
      </a:tcStyle>
    </a:firstRow>
  </a:tblStyle>
  <a:tblStyle styleId="{F2EB4DF5-195B-4842-9936-625A0494C419}" styleName="Table_1">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type="none" w="sm"/>
              <a:tailEnd len="sm" type="none" w="sm"/>
            </a:ln>
          </a:left>
          <a:right>
            <a:ln cap="flat" cmpd="sng" w="9525">
              <a:solidFill>
                <a:srgbClr val="000000">
                  <a:alpha val="0"/>
                </a:srgbClr>
              </a:solidFill>
              <a:prstDash val="solid"/>
              <a:round/>
              <a:headEnd len="sm" type="none" w="sm"/>
              <a:tailEnd len="sm" type="none" w="sm"/>
            </a:ln>
          </a:right>
          <a:top>
            <a:ln cap="flat" cmpd="sng" w="9525">
              <a:solidFill>
                <a:srgbClr val="000000">
                  <a:alpha val="0"/>
                </a:srgbClr>
              </a:solidFill>
              <a:prstDash val="solid"/>
              <a:round/>
              <a:headEnd len="sm" type="none" w="sm"/>
              <a:tailEnd len="sm" type="none" w="sm"/>
            </a:ln>
          </a:top>
          <a:bottom>
            <a:ln cap="flat" cmpd="sng" w="9525">
              <a:solidFill>
                <a:srgbClr val="000000">
                  <a:alpha val="0"/>
                </a:srgbClr>
              </a:solidFill>
              <a:prstDash val="solid"/>
              <a:round/>
              <a:headEnd len="sm" type="none" w="sm"/>
              <a:tailEnd len="sm" type="none" w="sm"/>
            </a:ln>
          </a:bottom>
          <a:insideH>
            <a:ln cap="flat" cmpd="sng" w="9525">
              <a:solidFill>
                <a:srgbClr val="000000">
                  <a:alpha val="0"/>
                </a:srgbClr>
              </a:solidFill>
              <a:prstDash val="solid"/>
              <a:round/>
              <a:headEnd len="sm" type="none" w="sm"/>
              <a:tailEnd len="sm" type="none" w="sm"/>
            </a:ln>
          </a:insideH>
          <a:insideV>
            <a:ln cap="flat" cmpd="sng" w="9525">
              <a:solidFill>
                <a:srgbClr val="000000">
                  <a:alpha val="0"/>
                </a:srgbClr>
              </a:solidFill>
              <a:prstDash val="solid"/>
              <a:round/>
              <a:headEnd len="sm" type="none" w="sm"/>
              <a:tailEnd len="sm" type="none" w="sm"/>
            </a:ln>
          </a:insideV>
        </a:tcBdr>
        <a:fill>
          <a:solidFill>
            <a:srgbClr val="FFFFFF">
              <a:alpha val="0"/>
            </a:srgbClr>
          </a:solidFill>
        </a:fill>
      </a:tcStyle>
    </a:wholeTbl>
  </a:tblStyle>
</a:tblStyleLst>
</file>

<file path=ppt/viewProps.xml><?xml version="1.0" encoding="utf-8"?>
<p:viewPr xmlns:a="http://schemas.openxmlformats.org/drawingml/2006/main" xmlns:p="http://schemas.openxmlformats.org/presentationml/2006/main" xmlns:s="http://schemas.openxmlformats.org/officeDocument/2006/sharedTypes" xmlns:r="http://schemas.openxmlformats.org/officeDocument/2006/relationships" showComments="0">
  <p:slideViewPr>
    <p:cSldViewPr snapToGrid="0">
      <p:cViewPr varScale="1">
        <p:sca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x d="100" n="100"/>
          <a:sy d="100" n="100"/>
        </p:scale>
        <p:origin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x="0" y="0"/>
      </p:cViewPr>
      <p:guideLst>
        <p:guide orient="horz" pos="2160"/>
        <p:guide pos="2880"/>
      </p:guideLst>
    </p:cSldViewPr>
  </p:slideViewPr>
  <p:gridSpacing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cx="0" cy="0"/>
</p:viewPr>
</file>

<file path=ppt/_rels/presentation.xml.rels><?xml version="1.0" standalone="yes" ?><Relationships xmlns="http://schemas.openxmlformats.org/package/2006/relationships"><Relationship Id="rId1" Target="presProps.xml" Type="http://schemas.openxmlformats.org/officeDocument/2006/relationships/presProps"></Relationship><Relationship Id="rId2" Target="tableStyles.xml" Type="http://schemas.openxmlformats.org/officeDocument/2006/relationships/tableStyles"></Relationship><Relationship Id="rId3" Target="viewProps.xml" Type="http://schemas.openxmlformats.org/officeDocument/2006/relationships/viewProps"></Relationship><Relationship Id="rId4" Target="slideMasters/slideMaster1.xml" Type="http://schemas.openxmlformats.org/officeDocument/2006/relationships/slideMaster"></Relationship><Relationship Id="rId5" Target="notesMasters/notesMaster1.xml" Type="http://schemas.openxmlformats.org/officeDocument/2006/relationships/notesMaster"></Relationship><Relationship Id="rId6" Target="slides/slide1.xml" Type="http://schemas.openxmlformats.org/officeDocument/2006/relationships/slide"></Relationship><Relationship Id="rId7" Target="slides/slide2.xml" Type="http://schemas.openxmlformats.org/officeDocument/2006/relationships/slide"></Relationship><Relationship Id="rId8" Target="slides/slide3.xml" Type="http://schemas.openxmlformats.org/officeDocument/2006/relationships/slide"></Relationship><Relationship Id="rId9" Target="slides/slide4.xml" Type="http://schemas.openxmlformats.org/officeDocument/2006/relationships/slide"></Relationship><Relationship Id="rId10" Target="slides/slide5.xml" Type="http://schemas.openxmlformats.org/officeDocument/2006/relationships/slide"></Relationship><Relationship Id="rId11" Target="slides/slide6.xml" Type="http://schemas.openxmlformats.org/officeDocument/2006/relationships/slide"></Relationship><Relationship Id="rId12" Target="slides/slide7.xml" Type="http://schemas.openxmlformats.org/officeDocument/2006/relationships/slide"></Relationship><Relationship Id="rId13" Target="slides/slide8.xml" Type="http://schemas.openxmlformats.org/officeDocument/2006/relationships/slide"></Relationship><Relationship Id="rId14" Target="slides/slide9.xml" Type="http://schemas.openxmlformats.org/officeDocument/2006/relationships/slide"></Relationship><Relationship Id="rId15" Target="slides/slide10.xml" Type="http://schemas.openxmlformats.org/officeDocument/2006/relationships/slide"></Relationship><Relationship Id="rId16" Target="slides/slide11.xml" Type="http://schemas.openxmlformats.org/officeDocument/2006/relationships/slide"></Relationship><Relationship Id="rId17" Target="slides/slide12.xml" Type="http://schemas.openxmlformats.org/officeDocument/2006/relationships/slide"></Relationship><Relationship Id="rId18" Target="slides/slide13.xml" Type="http://schemas.openxmlformats.org/officeDocument/2006/relationships/slide"></Relationship><Relationship Id="rId19" Target="slides/slide14.xml" Type="http://schemas.openxmlformats.org/officeDocument/2006/relationships/slide"></Relationship><Relationship Id="rId20" Target="slides/slide15.xml" Type="http://schemas.openxmlformats.org/officeDocument/2006/relationships/slide"></Relationship><Relationship Id="rId21" Target="slides/slide16.xml" Type="http://schemas.openxmlformats.org/officeDocument/2006/relationships/slide"></Relationship><Relationship Id="rId22" Target="slides/slide17.xml" Type="http://schemas.openxmlformats.org/officeDocument/2006/relationships/slide"></Relationship><Relationship Id="rId23" Target="slides/slide18.xml" Type="http://schemas.openxmlformats.org/officeDocument/2006/relationships/slide"></Relationship><Relationship Id="rId24" Target="slides/slide19.xml" Type="http://schemas.openxmlformats.org/officeDocument/2006/relationships/slide"></Relationship><Relationship Id="rId25" Target="slides/slide20.xml" Type="http://schemas.openxmlformats.org/officeDocument/2006/relationships/slide"></Relationship><Relationship Id="rId26" Target="slides/slide21.xml" Type="http://schemas.openxmlformats.org/officeDocument/2006/relationships/slide"></Relationship><Relationship Id="rId27" Target="slides/slide22.xml" Type="http://schemas.openxmlformats.org/officeDocument/2006/relationships/slide"></Relationship><Relationship Id="rId28" Target="slides/slide23.xml" Type="http://schemas.openxmlformats.org/officeDocument/2006/relationships/slide"></Relationship><Relationship Id="rId29" Target="slides/slide24.xml" Type="http://schemas.openxmlformats.org/officeDocument/2006/relationships/slide"></Relationship><Relationship Id="rId30" Target="slides/slide25.xml" Type="http://schemas.openxmlformats.org/officeDocument/2006/relationships/slide"></Relationship><Relationship Id="rId31" Target="slides/slide26.xml" Type="http://schemas.openxmlformats.org/officeDocument/2006/relationships/slide"></Relationship><Relationship Id="rId32" Target="slides/slide27.xml" Type="http://schemas.openxmlformats.org/officeDocument/2006/relationships/slide"></Relationship><Relationship Id="rId33" Target="slides/slide28.xml" Type="http://schemas.openxmlformats.org/officeDocument/2006/relationships/slide"></Relationship><Relationship Id="rId34" Target="theme/theme1.xml" Type="http://schemas.openxmlformats.org/officeDocument/2006/relationships/theme"></Relationship></Relationships>
</file>

<file path=ppt/charts/_rels/chart1.xml.rels><?xml version="1.0" standalone="yes" ?><Relationships xmlns="http://schemas.openxmlformats.org/package/2006/relationships"><Relationship Id="rId1" Target="../embeddings/Microsoft_Excel_Sheet2.xlsx" Type="http://schemas.openxmlformats.org/officeDocument/2006/relationships/package"></Relationship></Relationships>
</file>

<file path=ppt/charts/chart1.xml><?xml version="1.0" encoding="utf-8"?>
<c:chartSpace xmlns:a="http://schemas.openxmlformats.org/drawingml/2006/main" xmlns:c="http://schemas.openxmlformats.org/drawingml/2006/chart" xmlns:cdr="http://schemas.openxmlformats.org/drawingml/2006/chartDrawing" xmlns:s="http://schemas.openxmlformats.org/officeDocument/2006/sharedTypes" xmlns:r="http://schemas.openxmlformats.org/officeDocument/2006/relationships">
  <c:date1904 val="0"/>
  <c:lang val="zh-TW"/>
  <c:roundedCorners val="0"/>
  <c:clrMapOv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ccent1="accent1" accent2="accent2" accent3="accent3" accent4="accent4" accent5="accent5" accent6="accent6" bg1="lt1" bg2="lt2" folHlink="folHlink" hlink="hlink" tx1="dk1" tx2="dk2"/>
  <c:chart>
    <c:autoTitleDeleted val="1"/>
    <c:plotArea>
      <c:layout>
        <c:manualLayout>
          <c:layoutTarget val="inner"/>
          <c:xMode val="edge"/>
          <c:yMode val="edge"/>
          <c:x val="0.110817147856518"/>
          <c:y val="0.200092592592593"/>
          <c:w val="0.848880677196053"/>
          <c:h val="0.631268027630033"/>
        </c:manualLayout>
      </c:layout>
      <c:lineChart>
        <c:grouping val="standard"/>
        <c:varyColors val="0"/>
        <c:ser>
          <c:idx val="0"/>
          <c:order val="0"/>
          <c:tx>
            <c:strRef>
              <c:f>工作表1!$B$3</c:f>
              <c:strCache>
                <c:ptCount val="1"/>
                <c:pt idx="0">
                  <c:v>華語文教學中心學生人數</c:v>
                </c:pt>
              </c:strCache>
            </c:strRef>
          </c:t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cap="rnd" w="25400">
              <a:solidFill>
                <a:schemeClr val="accent1"/>
              </a:solidFill>
              <a:round/>
            </a:ln>
            <a:effectLst/>
          </c:spPr>
          <c:marker>
            <c:symbol val="circle"/>
            <c:size val="5"/>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accent1"/>
              </a:solidFill>
              <a:ln w="82550">
                <a:solidFill>
                  <a:schemeClr val="accent1"/>
                </a:solidFill>
              </a:ln>
              <a:effectLst/>
            </c:spPr>
          </c:marker>
          <c:dLbls>
            <c:dLbl>
              <c:idx val="0"/>
              <c:layout>
                <c:manualLayout>
                  <c:x val="-0.0383141762452107"/>
                  <c:y val="-0.0849748937813828"/>
                </c:manualLayout>
              </c:layout>
              <c:showBubbleSize val="0"/>
              <c:showPercent val="0"/>
              <c:showSerName val="0"/>
              <c:showCatName val="0"/>
              <c:showVal val="1"/>
              <c:showLegendKey val="0"/>
            </c:dLbl>
            <c:dLbl>
              <c:idx val="1"/>
              <c:layout>
                <c:manualLayout>
                  <c:x val="-0.0684181718664478"/>
                  <c:y val="-0.100424874468907"/>
                </c:manualLayout>
              </c:layout>
              <c:showBubbleSize val="0"/>
              <c:showPercent val="0"/>
              <c:showSerName val="0"/>
              <c:showCatName val="0"/>
              <c:showVal val="1"/>
              <c:showLegendKey val="0"/>
            </c:dLbl>
            <c:dLbl>
              <c:idx val="2"/>
              <c:layout>
                <c:manualLayout>
                  <c:x val="-0.0766283524904215"/>
                  <c:y val="-0.0656624179219776"/>
                </c:manualLayout>
              </c:layout>
              <c:showBubbleSize val="0"/>
              <c:showPercent val="0"/>
              <c:showSerName val="0"/>
              <c:showCatName val="0"/>
              <c:showVal val="1"/>
              <c:showLegendKey val="0"/>
            </c:dLbl>
            <c:dLbl>
              <c:idx val="3"/>
              <c:layout>
                <c:manualLayout>
                  <c:x val="-0.0766283524904215"/>
                  <c:y val="-0.0617999227500966"/>
                </c:manualLayout>
              </c:layout>
              <c:showBubbleSize val="0"/>
              <c:showPercent val="0"/>
              <c:showSerName val="0"/>
              <c:showCatName val="0"/>
              <c:showVal val="1"/>
              <c:showLegendKey val="0"/>
            </c:dLbl>
            <c:dLbl>
              <c:idx val="4"/>
              <c:layout>
                <c:manualLayout>
                  <c:x val="-0.0708390250809616"/>
                  <c:y val="-0.100629599407815"/>
                </c:manualLayout>
              </c:layout>
              <c:showBubbleSize val="0"/>
              <c:showPercent val="0"/>
              <c:showSerName val="0"/>
              <c:showCatName val="0"/>
              <c:showVal val="1"/>
              <c:showLegendKey val="0"/>
            </c:dLbl>
            <c:dLbl>
              <c:idx val="5"/>
              <c:layout>
                <c:manualLayout>
                  <c:x val="-0.0515759987231894"/>
                  <c:y val="-0.0775910460665983"/>
                </c:manualLayout>
              </c:layout>
              <c:showBubbleSize val="0"/>
              <c:showPercent val="0"/>
              <c:showSerName val="0"/>
              <c:showCatName val="0"/>
              <c:showVal val="1"/>
              <c:showLegendKey val="0"/>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nchor="ctr" anchorCtr="1" rot="0" spcFirstLastPara="1" vert="horz" vertOverflow="ellipsis" wrap="square"/>
                <a:lstStyle/>
                <a:p>
                  <a:pPr>
                    <a:defRPr b="1" baseline="0" i="0" kern="1200" strike="noStrike" sz="1800" u="none">
                      <a:solidFill>
                        <a:srgbClr val="FF0000"/>
                      </a:solidFill>
                      <a:uFillTx/>
                      <a:latin typeface="+mn-lt"/>
                      <a:ea typeface="+mn-ea"/>
                      <a:cs typeface="+mn-cs"/>
                    </a:defRPr>
                  </a:pPr>
                  <a:endParaRPr lang="zh-TW">
                    <a:uFillTx/>
                  </a:endParaRPr>
                </a:p>
              </c:txPr>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accent1">
                    <a:lumMod val="20000"/>
                    <a:lumOff val="80000"/>
                  </a:schemeClr>
                </a:solidFill>
                <a:ln>
                  <a:noFill/>
                </a:ln>
                <a:effectLst/>
              </c:spPr>
            </c:dLbl>
            <c:showLeaderLines val="0"/>
            <c:showBubbleSize val="0"/>
            <c:showPercent val="0"/>
            <c:showSerName val="0"/>
            <c:showCatName val="0"/>
            <c:showVal val="1"/>
            <c:showLegendKey val="0"/>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nchor="ctr" anchorCtr="1" rot="0" spcFirstLastPara="1" vert="horz" vertOverflow="ellipsis" wrap="square"/>
              <a:lstStyle/>
              <a:p>
                <a:pPr>
                  <a:defRPr b="1" baseline="0" i="0" kern="1200" strike="noStrike" sz="1800" u="none">
                    <a:solidFill>
                      <a:schemeClr val="tx1"/>
                    </a:solidFill>
                    <a:uFillTx/>
                    <a:latin typeface="+mn-lt"/>
                    <a:ea typeface="+mn-ea"/>
                    <a:cs typeface="+mn-cs"/>
                  </a:defRPr>
                </a:pPr>
                <a:endParaRPr lang="zh-TW">
                  <a:uFillTx/>
                </a:endParaRPr>
              </a:p>
            </c:txPr>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solidFill>
                <a:schemeClr val="accent1">
                  <a:lumMod val="20000"/>
                  <a:lumOff val="80000"/>
                </a:schemeClr>
              </a:solidFill>
              <a:ln>
                <a:noFill/>
              </a:ln>
              <a:effectLst/>
            </c:spPr>
          </c:dLbls>
          <c:cat>
            <c:numRef>
              <c:f>工作表1!$C$2:$H$2</c:f>
              <c:numCache>
                <c:formatCode>General</c:formatCode>
                <c:ptCount val="6"/>
                <c:pt idx="0">
                  <c:v>2013</c:v>
                </c:pt>
                <c:pt idx="1">
                  <c:v>2014</c:v>
                </c:pt>
                <c:pt idx="2">
                  <c:v>2015</c:v>
                </c:pt>
                <c:pt idx="3">
                  <c:v>2016</c:v>
                </c:pt>
                <c:pt idx="4">
                  <c:v>2017</c:v>
                </c:pt>
                <c:pt idx="5">
                  <c:v>2018</c:v>
                </c:pt>
              </c:numCache>
            </c:numRef>
          </c:cat>
          <c:val>
            <c:numRef>
              <c:f>工作表1!$C$3:$H$3</c:f>
              <c:numCache>
                <c:formatCode>#,##0</c:formatCode>
                <c:ptCount val="6"/>
                <c:pt idx="0">
                  <c:v>15510</c:v>
                </c:pt>
                <c:pt idx="1">
                  <c:v>15526</c:v>
                </c:pt>
                <c:pt idx="2">
                  <c:v>18645</c:v>
                </c:pt>
                <c:pt idx="3">
                  <c:v>19977</c:v>
                </c:pt>
                <c:pt idx="4">
                  <c:v>23539</c:v>
                </c:pt>
                <c:pt idx="5">
                  <c:v>28399</c:v>
                </c:pt>
              </c:numCache>
            </c:numRef>
          </c:val>
          <c:smooth val="0"/>
        </c:ser>
        <c:dLbls>
          <c:showBubbleSize val="0"/>
          <c:showPercent val="0"/>
          <c:showSerName val="0"/>
          <c:showCatName val="0"/>
          <c:showVal val="0"/>
          <c:showLegendKey val="0"/>
        </c:dLbls>
        <c:marker val="1"/>
        <c:smooth val="0"/>
        <c:axId val="1"/>
        <c:axId val="2"/>
      </c:lineChart>
      <c:catAx>
        <c:axId val="1"/>
        <c:scaling>
          <c:orientation val="minMax"/>
        </c:scaling>
        <c:delete val="0"/>
        <c:axPos val="b"/>
        <c:numFmt formatCode="General" sourceLinked="1"/>
        <c:majorTickMark val="none"/>
        <c:minorTickMark val="none"/>
        <c:tickLblPos val="nextTo"/>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lgn="ctr" cap="flat" cmpd="sng" w="9525">
            <a:solidFill>
              <a:schemeClr val="tx1">
                <a:lumMod val="15000"/>
                <a:lumOff val="85000"/>
              </a:schemeClr>
            </a:solidFill>
            <a:round/>
          </a:ln>
          <a:effectLst/>
        </c:spPr>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nchor="ctr" anchorCtr="1" rot="-60000000" spcFirstLastPara="1" vert="horz" vertOverflow="ellipsis" wrap="square"/>
          <a:lstStyle/>
          <a:p>
            <a:pPr>
              <a:defRPr b="1" baseline="0" i="0" kern="1200" strike="noStrike" sz="1800" u="none">
                <a:solidFill>
                  <a:schemeClr val="tx1"/>
                </a:solidFill>
                <a:uFillTx/>
                <a:latin typeface="+mn-lt"/>
                <a:ea typeface="+mn-ea"/>
                <a:cs typeface="+mn-cs"/>
              </a:defRPr>
            </a:pPr>
            <a:endParaRPr lang="zh-TW">
              <a:uFillTx/>
            </a:endParaRPr>
          </a:p>
        </c:txPr>
        <c:crossAx val="2"/>
        <c:crosses val="autoZero"/>
        <c:auto val="1"/>
        <c:lblAlgn val="ctr"/>
        <c:lblOffset val="100"/>
        <c:noMultiLvlLbl val="0"/>
      </c:catAx>
      <c:valAx>
        <c:axId val="2"/>
        <c:scaling>
          <c:orientation val="minMax"/>
        </c:scaling>
        <c:delete val="0"/>
        <c:axPos val="l"/>
        <c:majorGridlines>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ln algn="ctr" cap="flat" cmpd="sng" w="9525">
              <a:solidFill>
                <a:schemeClr val="tx1">
                  <a:lumMod val="15000"/>
                  <a:lumOff val="85000"/>
                </a:schemeClr>
              </a:solidFill>
              <a:round/>
            </a:ln>
            <a:effectLst/>
          </c:spPr>
        </c:majorGridlines>
        <c:numFmt formatCode="#,##0" sourceLinked="1"/>
        <c:majorTickMark val="none"/>
        <c:minorTickMark val="none"/>
        <c:tickLblPos val="nextTo"/>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noFill/>
          </a:ln>
          <a:effectLst/>
        </c:spPr>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nchor="ctr" anchorCtr="1" rot="-60000000" spcFirstLastPara="1" vert="horz" vertOverflow="ellipsis" wrap="square"/>
          <a:lstStyle/>
          <a:p>
            <a:pPr>
              <a:defRPr b="1" baseline="0" i="0" kern="1200" strike="noStrike" sz="1800" u="none">
                <a:solidFill>
                  <a:schemeClr val="tx1"/>
                </a:solidFill>
                <a:uFillTx/>
                <a:latin typeface="+mn-lt"/>
                <a:ea typeface="+mn-ea"/>
                <a:cs typeface="+mn-cs"/>
              </a:defRPr>
            </a:pPr>
            <a:endParaRPr lang="zh-TW">
              <a:uFillTx/>
            </a:endParaRPr>
          </a:p>
        </c:txPr>
        <c:crossAx val="1"/>
        <c:crosses val="autoZero"/>
        <c:crossBetween val="between"/>
      </c:valAx>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noFill/>
        </a:ln>
        <a:effectLst/>
      </c:spPr>
    </c:plotArea>
    <c:plotVisOnly val="1"/>
    <c:dispBlanksAs val="gap"/>
    <c:showDLblsOverMax val="0"/>
  </c:chart>
  <c:sp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noFill/>
    <a:ln>
      <a:noFill/>
    </a:ln>
    <a:effectLst/>
  </c:spPr>
  <c:txPr xmlns:wpg="http://schemas.microsoft.com/office/word/2010/wordprocessingGroup" xmlns:pic="http://schemas.openxmlformats.org/drawingml/2006/picture" xmlns:wps="http://schemas.microsoft.com/office/word/2010/wordprocessingShape" xmlns:p="http://schemas.openxmlformats.org/presentationml/2006/main" xmlns:dgm="http://schemas.openxmlformats.org/drawingml/2006/diagram" xmlns:wpc="http://schemas.microsoft.com/office/word/2010/wordprocessingCanvas">
    <a:bodyPr/>
    <a:lstStyle/>
    <a:p>
      <a:pPr>
        <a:defRPr>
          <a:solidFill>
            <a:schemeClr val="tx1"/>
          </a:solidFill>
          <a:uFillTx/>
        </a:defRPr>
      </a:pPr>
      <a:endParaRPr lang="zh-TW">
        <a:uFillTx/>
      </a:endParaRPr>
    </a:p>
  </c:txPr>
  <c:externalData r:id="rId1">
    <c:autoUpdate val="0"/>
  </c:externalData>
</c:chartSpace>
</file>

<file path=ppt/notesMasters/_rels/notesMaster1.xml.rels><?xml version="1.0" standalone="yes" ?><Relationships xmlns="http://schemas.openxmlformats.org/package/2006/relationships"><Relationship Id="rId1" Target="../theme/theme2.xml" Type="http://schemas.openxmlformats.org/officeDocument/2006/relationships/theme"></Relationship></Relationships>
</file>

<file path=ppt/notesMasters/notesMaster1.xml><?xml version="1.0" encoding="utf-8"?>
<p:notesMaster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lt1"/>
        </a:solid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 name="Shape 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 name="Google Shape;3;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type="hd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0"/>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lvl1pPr algn="l" lvl="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1pPr>
            <a:lvl2pPr algn="l" lvl="1"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2pPr>
            <a:lvl3pPr algn="l" lvl="2"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3pPr>
            <a:lvl4pPr algn="l" lvl="3"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4pPr>
            <a:lvl5pPr algn="l" lvl="4"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5pPr>
            <a:lvl6pPr algn="l" lvl="5"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6pPr>
            <a:lvl7pPr algn="l" lvl="6"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7pPr>
            <a:lvl8pPr algn="l" lvl="7"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8pPr>
            <a:lvl9pPr algn="l" lvl="8"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 name="Google Shape;4;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0"/>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lvl1pPr algn="r" lvl="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1pPr>
            <a:lvl2pPr algn="l" lvl="1"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2pPr>
            <a:lvl3pPr algn="l" lvl="2"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3pPr>
            <a:lvl4pPr algn="l" lvl="3"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4pPr>
            <a:lvl5pPr algn="l" lvl="4"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5pPr>
            <a:lvl6pPr algn="l" lvl="5"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6pPr>
            <a:lvl7pPr algn="l" lvl="6"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7pPr>
            <a:lvl8pPr algn="l" lvl="7"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8pPr>
            <a:lvl9pPr algn="l" lvl="8"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 name="Google Shape;5;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3"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 name="Google Shape;6;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lvl1pPr algn="l" indent="-228600" lvl="0" marL="45720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1pPr>
            <a:lvl2pPr algn="l" indent="-228600" lvl="1" marL="91440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2pPr>
            <a:lvl3pPr algn="l" indent="-228600" lvl="2" marL="137160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3pPr>
            <a:lvl4pPr algn="l" indent="-228600" lvl="3" marL="182880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4pPr>
            <a:lvl5pPr algn="l" indent="-228600" lvl="4" marL="228600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5pPr>
            <a:lvl6pPr algn="l" indent="-228600" lvl="5" marL="274320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6pPr>
            <a:lvl7pPr algn="l" indent="-228600" lvl="6" marL="320040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7pPr>
            <a:lvl8pPr algn="l" indent="-228600" lvl="7" marL="365760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8pPr>
            <a:lvl9pPr algn="l" indent="-228600" lvl="8" marL="411480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 name="Google Shape;7;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lvl1pPr algn="l" lvl="0" marR="0" rtl="0">
              <a:spcBef>
                <a:spcPts val="0"/>
              </a:spcBef>
              <a:spcAft>
                <a:spcPts val="0"/>
              </a:spcAft>
              <a:buSzPts val="1400"/>
              <a:buNone/>
              <a:defRPr b="0" cap="none" i="0" strike="noStrike" sz="1200" u="none">
                <a:solidFill>
                  <a:schemeClr val="dk1"/>
                </a:solidFill>
                <a:uFillTx/>
                <a:latin typeface="Calibri"/>
                <a:ea typeface="Calibri"/>
                <a:cs typeface="Calibri"/>
                <a:sym typeface="Calibri"/>
              </a:defRPr>
            </a:lvl1pPr>
            <a:lvl2pPr algn="l" lvl="1"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2pPr>
            <a:lvl3pPr algn="l" lvl="2"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3pPr>
            <a:lvl4pPr algn="l" lvl="3"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4pPr>
            <a:lvl5pPr algn="l" lvl="4"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5pPr>
            <a:lvl6pPr algn="l" lvl="5"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6pPr>
            <a:lvl7pPr algn="l" lvl="6"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7pPr>
            <a:lvl8pPr algn="l" lvl="7"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8pPr>
            <a:lvl9pPr algn="l" lvl="8"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 name="Google Shape;8;n"/>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marR="0" rtl="0">
              <a:spcBef>
                <a:spcPts val="0"/>
              </a:spcBef>
              <a:spcAft>
                <a:spcPts val="0"/>
              </a:spcAft>
              <a:buNone/>
            </a:pPr>
            <a:fld id="{00000000-1234-1234-1234-123412341234}" type="slidenum">
              <a:rPr b="0" cap="none" i="0" lang="en-US" strike="noStrike" sz="1200" u="none">
                <a:solidFill>
                  <a:schemeClr val="dk1"/>
                </a:solidFill>
                <a:uFillTx/>
                <a:latin typeface="Calibri"/>
                <a:ea typeface="Calibri"/>
                <a:cs typeface="Calibri"/>
                <a:sym typeface="Calibri"/>
              </a:rPr>
              <a:t>‹#›</a:t>
            </a:fld>
            <a:endParaRPr b="0" cap="none" i="0" strike="noStrike" sz="1200" u="none">
              <a:solidFill>
                <a:schemeClr val="dk1"/>
              </a:solidFill>
              <a:uFillTx/>
              <a:latin typeface="Calibri"/>
              <a:ea typeface="Calibri"/>
              <a:cs typeface="Calibri"/>
              <a:sym typeface="Calibri"/>
            </a:endParaRPr>
          </a:p>
        </p:txBody>
      </p:sp>
    </p:spTree>
  </p:cSld>
  <p:clrMap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ccent1="accent1" accent2="accent2" accent3="accent3" accent4="accent4" accent5="accent5" accent6="accent6" bg1="lt1" bg2="dk2" folHlink="folHlink" hlink="hlink" tx1="dk1" tx2="lt2"/>
  <p:notes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notesStyle>
</p:notesMaster>
</file>

<file path=ppt/notesSlides/_rels/notesSlide1.xml.rels><?xml version="1.0" standalone="yes" ?><Relationships xmlns="http://schemas.openxmlformats.org/package/2006/relationships"><Relationship Id="rId1" Target="../slides/slide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0.xml.rels><?xml version="1.0" standalone="yes" ?><Relationships xmlns="http://schemas.openxmlformats.org/package/2006/relationships"><Relationship Id="rId1" Target="../slides/slide1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1.xml.rels><?xml version="1.0" standalone="yes" ?><Relationships xmlns="http://schemas.openxmlformats.org/package/2006/relationships"><Relationship Id="rId1" Target="../slides/slide1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2.xml.rels><?xml version="1.0" standalone="yes" ?><Relationships xmlns="http://schemas.openxmlformats.org/package/2006/relationships"><Relationship Id="rId1" Target="../slides/slide1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3.xml.rels><?xml version="1.0" standalone="yes" ?><Relationships xmlns="http://schemas.openxmlformats.org/package/2006/relationships"><Relationship Id="rId1" Target="../slides/slide1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4.xml.rels><?xml version="1.0" standalone="yes" ?><Relationships xmlns="http://schemas.openxmlformats.org/package/2006/relationships"><Relationship Id="rId1" Target="../slides/slide1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5.xml.rels><?xml version="1.0" standalone="yes" ?><Relationships xmlns="http://schemas.openxmlformats.org/package/2006/relationships"><Relationship Id="rId1" Target="../slides/slide1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6.xml.rels><?xml version="1.0" standalone="yes" ?><Relationships xmlns="http://schemas.openxmlformats.org/package/2006/relationships"><Relationship Id="rId1" Target="../slides/slide1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7.xml.rels><?xml version="1.0" standalone="yes" ?><Relationships xmlns="http://schemas.openxmlformats.org/package/2006/relationships"><Relationship Id="rId1" Target="../slides/slide1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8.xml.rels><?xml version="1.0" standalone="yes" ?><Relationships xmlns="http://schemas.openxmlformats.org/package/2006/relationships"><Relationship Id="rId1" Target="../slides/slide1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19.xml.rels><?xml version="1.0" standalone="yes" ?><Relationships xmlns="http://schemas.openxmlformats.org/package/2006/relationships"><Relationship Id="rId1" Target="../slides/slide19.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xml.rels><?xml version="1.0" standalone="yes" ?><Relationships xmlns="http://schemas.openxmlformats.org/package/2006/relationships"><Relationship Id="rId1" Target="../slides/slide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0.xml.rels><?xml version="1.0" standalone="yes" ?><Relationships xmlns="http://schemas.openxmlformats.org/package/2006/relationships"><Relationship Id="rId1" Target="../slides/slide20.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1.xml.rels><?xml version="1.0" standalone="yes" ?><Relationships xmlns="http://schemas.openxmlformats.org/package/2006/relationships"><Relationship Id="rId1" Target="../slides/slide21.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2.xml.rels><?xml version="1.0" standalone="yes" ?><Relationships xmlns="http://schemas.openxmlformats.org/package/2006/relationships"><Relationship Id="rId1" Target="../slides/slide22.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3.xml.rels><?xml version="1.0" standalone="yes" ?><Relationships xmlns="http://schemas.openxmlformats.org/package/2006/relationships"><Relationship Id="rId1" Target="../slides/slide2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4.xml.rels><?xml version="1.0" standalone="yes" ?><Relationships xmlns="http://schemas.openxmlformats.org/package/2006/relationships"><Relationship Id="rId1" Target="../slides/slide2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5.xml.rels><?xml version="1.0" standalone="yes" ?><Relationships xmlns="http://schemas.openxmlformats.org/package/2006/relationships"><Relationship Id="rId1" Target="../slides/slide2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6.xml.rels><?xml version="1.0" standalone="yes" ?><Relationships xmlns="http://schemas.openxmlformats.org/package/2006/relationships"><Relationship Id="rId1" Target="../slides/slide2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7.xml.rels><?xml version="1.0" standalone="yes" ?><Relationships xmlns="http://schemas.openxmlformats.org/package/2006/relationships"><Relationship Id="rId1" Target="../slides/slide2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28.xml.rels><?xml version="1.0" standalone="yes" ?><Relationships xmlns="http://schemas.openxmlformats.org/package/2006/relationships"><Relationship Id="rId1" Target="../slides/slide2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3.xml.rels><?xml version="1.0" standalone="yes" ?><Relationships xmlns="http://schemas.openxmlformats.org/package/2006/relationships"><Relationship Id="rId1" Target="../slides/slide3.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4.xml.rels><?xml version="1.0" standalone="yes" ?><Relationships xmlns="http://schemas.openxmlformats.org/package/2006/relationships"><Relationship Id="rId1" Target="../slides/slide4.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5.xml.rels><?xml version="1.0" standalone="yes" ?><Relationships xmlns="http://schemas.openxmlformats.org/package/2006/relationships"><Relationship Id="rId1" Target="../slides/slide5.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6.xml.rels><?xml version="1.0" standalone="yes" ?><Relationships xmlns="http://schemas.openxmlformats.org/package/2006/relationships"><Relationship Id="rId1" Target="../slides/slide6.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7.xml.rels><?xml version="1.0" standalone="yes" ?><Relationships xmlns="http://schemas.openxmlformats.org/package/2006/relationships"><Relationship Id="rId1" Target="../slides/slide7.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8.xml.rels><?xml version="1.0" standalone="yes" ?><Relationships xmlns="http://schemas.openxmlformats.org/package/2006/relationships"><Relationship Id="rId1" Target="../slides/slide8.xml" Type="http://schemas.openxmlformats.org/officeDocument/2006/relationships/slide"></Relationship><Relationship Id="rId2" Target="../notesMasters/notesMaster1.xml" Type="http://schemas.openxmlformats.org/officeDocument/2006/relationships/notesMaster"></Relationship></Relationships>
</file>

<file path=ppt/notesSlides/_rels/notesSlide9.xml.rels><?xml version="1.0" standalone="yes" ?><Relationships xmlns="http://schemas.openxmlformats.org/package/2006/relationships"><Relationship Id="rId1" Target="../slides/slide9.xml" Type="http://schemas.openxmlformats.org/officeDocument/2006/relationships/slide"></Relationship><Relationship Id="rId2" Target="../notesMasters/notesMaster1.xml" Type="http://schemas.openxmlformats.org/officeDocument/2006/relationships/notesMaster"></Relationship></Relationships>
</file>

<file path=ppt/notesSlides/notesSlide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4" name="Shape 8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5" name="Google Shape;85;p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6" name="Google Shape;86;p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7" name="Google Shape;87;p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9" name="Shape 33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0" name="Google Shape;340;p1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1" name="Google Shape;341;p1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2" name="Google Shape;342;p1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5" name="Shape 36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6" name="Google Shape;366;p1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7" name="Google Shape;367;p1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lang="en-US">
                <a:uFillTx/>
              </a:rPr>
              <a:t>華測會每年皆於國內外辦理多場測驗，以因應世界各地華語學習之熱潮，迄107年底考點已分布於海外30國，考生人數達53,168人次，累積考生人數已逾30萬人次。在海外施測部分，本部依「海外施測計畫」補助我國駐外單位相關試務經費；另有海外教育機構以代理模式協助辦理施測事宜，代理單位依報考人數繳交相應權利金。</a:t>
            </a:r>
            <a:endParaRPr>
              <a:uFillTx/>
            </a:endParaRPr>
          </a:p>
          <a:p>
            <a:pPr algn="l" indent="0" lvl="0" marL="0" rtl="0">
              <a:spcBef>
                <a:spcPts val="0"/>
              </a:spcBef>
              <a:spcAft>
                <a:spcPts val="0"/>
              </a:spcAft>
              <a:buNone/>
            </a:pPr>
            <a:r>
              <a:rPr>
                <a:uFillTx/>
              </a:rPr>
              <a:t/>
            </a:r>
            <a:endParaRPr>
              <a:uFillTx/>
            </a:endParaRPr>
          </a:p>
          <a:p>
            <a:pPr algn="l" indent="0" lvl="0" marL="0" rtl="0">
              <a:spcBef>
                <a:spcPts val="0"/>
              </a:spcBef>
              <a:spcAft>
                <a:spcPts val="0"/>
              </a:spcAft>
              <a:buNone/>
            </a:pPr>
            <a:r>
              <a:rPr lang="en-US">
                <a:uFillTx/>
              </a:rPr>
              <a:t>我國華語文能力測驗繼107年1月獲匈牙利教育辦公室語言測試認證中心採認後，又於同年3月獲越南教育培訓部正式公告採認證書，並將其納入該國高考語文科目中文項目免試之證明，加拿大溫哥華卑詩省教育廳也採認華語文能力測驗為外語學分之標準</a:t>
            </a:r>
            <a:r>
              <a:rPr b="0" lang="en-US">
                <a:uFillTx/>
              </a:rPr>
              <a:t>。</a:t>
            </a:r>
            <a:endParaRPr b="0">
              <a:uFillTx/>
            </a:endParaRPr>
          </a:p>
          <a:p>
            <a:pPr algn="l" indent="0" lvl="0" marL="0" rtl="0">
              <a:spcBef>
                <a:spcPts val="0"/>
              </a:spcBef>
              <a:spcAft>
                <a:spcPts val="0"/>
              </a:spcAft>
              <a:buNone/>
            </a:pPr>
            <a:r>
              <a:rPr>
                <a:uFillTx/>
              </a:rPr>
              <a:t/>
            </a:r>
            <a:endParaRPr>
              <a:uFillTx/>
            </a:endParaRPr>
          </a:p>
          <a:p>
            <a:pPr algn="l" indent="0" lvl="0" marL="0" rtl="0">
              <a:spcBef>
                <a:spcPts val="0"/>
              </a:spcBef>
              <a:spcAft>
                <a:spcPts val="0"/>
              </a:spcAft>
              <a:buNone/>
            </a:pPr>
            <a:r>
              <a:rPr lang="en-US">
                <a:uFillTx/>
              </a:rPr>
              <a:t>另外，華語文能力測驗業建立與美國外語教學委員會（American Council on the Teaching of Foreign Languages, ACTFL）及歐洲共同語言參考架構（Common European Framework of Reference for Languages, CEFR）可相對應之分級架構，與國外指標接軌。</a:t>
            </a:r>
            <a:endParaRPr>
              <a:uFillTx/>
            </a:endParaRPr>
          </a:p>
          <a:p>
            <a:pPr algn="l" indent="0" lvl="0" marL="0" rtl="0">
              <a:spcBef>
                <a:spcPts val="0"/>
              </a:spcBef>
              <a:spcAft>
                <a:spcPts val="0"/>
              </a:spcAft>
              <a:buNone/>
            </a:pPr>
            <a:r>
              <a:rPr>
                <a:uFillTx/>
              </a:rPr>
              <a:t/>
            </a:r>
            <a:endParaRPr>
              <a:uFillTx/>
            </a:endParaRPr>
          </a:p>
          <a:p>
            <a:pPr algn="l" indent="0" lvl="0" marL="0" rtl="0">
              <a:spcBef>
                <a:spcPts val="0"/>
              </a:spcBef>
              <a:spcAft>
                <a:spcPts val="0"/>
              </a:spcAft>
              <a:buNone/>
            </a:pPr>
            <a:r>
              <a:rPr lang="en-US">
                <a:uFillTx/>
              </a:rPr>
              <a:t>為因應產業界及學界需求，華測會亦開發「快篩測驗系統」，由使用單位購買帳號，採雲端測驗，具有隨到隨考，即測即評特性，半小時就能精確評估受測者之華語文聽力或閱讀能力等級，可協助企業快速掌握員工華語能力、幫助學校進行新生華語能力分班作業等。</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8" name="Google Shape;368;p1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3" name="Shape 38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4" name="Google Shape;384;p1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5" name="Google Shape;385;p1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6" name="Google Shape;386;p1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5" name="Shape 40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6" name="Google Shape;406;p1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7" name="Google Shape;407;p1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lang="en-US">
                <a:uFillTx/>
              </a:rPr>
              <a:t>華測會每年皆於國內外辦理多場測驗，以因應世界各地華語學習之熱潮，迄107年底考點已分布於海外30國，考生人數達53,168人次，累積考生人數已逾30萬人次。在海外施測部分，本部依「海外施測計畫」補助我國駐外單位相關試務經費；另有海外教育機構以代理模式協助辦理施測事宜，代理單位依報考人數繳交相應權利金。</a:t>
            </a:r>
            <a:endParaRPr>
              <a:uFillTx/>
            </a:endParaRPr>
          </a:p>
          <a:p>
            <a:pPr algn="l" indent="0" lvl="0" marL="0" rtl="0">
              <a:spcBef>
                <a:spcPts val="0"/>
              </a:spcBef>
              <a:spcAft>
                <a:spcPts val="0"/>
              </a:spcAft>
              <a:buNone/>
            </a:pPr>
            <a:r>
              <a:rPr>
                <a:uFillTx/>
              </a:rPr>
              <a:t/>
            </a:r>
            <a:endParaRPr>
              <a:uFillTx/>
            </a:endParaRPr>
          </a:p>
          <a:p>
            <a:pPr algn="l" indent="0" lvl="0" marL="0" rtl="0">
              <a:spcBef>
                <a:spcPts val="0"/>
              </a:spcBef>
              <a:spcAft>
                <a:spcPts val="0"/>
              </a:spcAft>
              <a:buNone/>
            </a:pPr>
            <a:r>
              <a:rPr lang="en-US">
                <a:uFillTx/>
              </a:rPr>
              <a:t>我國華語文能力測驗繼107年1月獲匈牙利教育辦公室語言測試認證中心採認後，又於同年3月獲越南教育培訓部正式公告採認證書，並將其納入該國高考語文科目中文項目免試之證明，加拿大溫哥華卑詩省教育廳也採認華語文能力測驗為外語學分之標準</a:t>
            </a:r>
            <a:r>
              <a:rPr b="0" lang="en-US">
                <a:uFillTx/>
              </a:rPr>
              <a:t>。</a:t>
            </a:r>
            <a:endParaRPr b="0">
              <a:uFillTx/>
            </a:endParaRPr>
          </a:p>
          <a:p>
            <a:pPr algn="l" indent="0" lvl="0" marL="0" rtl="0">
              <a:spcBef>
                <a:spcPts val="0"/>
              </a:spcBef>
              <a:spcAft>
                <a:spcPts val="0"/>
              </a:spcAft>
              <a:buNone/>
            </a:pPr>
            <a:r>
              <a:rPr>
                <a:uFillTx/>
              </a:rPr>
              <a:t/>
            </a:r>
            <a:endParaRPr>
              <a:uFillTx/>
            </a:endParaRPr>
          </a:p>
          <a:p>
            <a:pPr algn="l" indent="0" lvl="0" marL="0" rtl="0">
              <a:spcBef>
                <a:spcPts val="0"/>
              </a:spcBef>
              <a:spcAft>
                <a:spcPts val="0"/>
              </a:spcAft>
              <a:buNone/>
            </a:pPr>
            <a:r>
              <a:rPr lang="en-US">
                <a:uFillTx/>
              </a:rPr>
              <a:t>另外，華語文能力測驗業建立與美國外語教學委員會（American Council on the Teaching of Foreign Languages, ACTFL）及歐洲共同語言參考架構（Common European Framework of Reference for Languages, CEFR）可相對應之分級架構，與國外指標接軌。</a:t>
            </a:r>
            <a:endParaRPr>
              <a:uFillTx/>
            </a:endParaRPr>
          </a:p>
          <a:p>
            <a:pPr algn="l" indent="0" lvl="0" marL="0" rtl="0">
              <a:spcBef>
                <a:spcPts val="0"/>
              </a:spcBef>
              <a:spcAft>
                <a:spcPts val="0"/>
              </a:spcAft>
              <a:buNone/>
            </a:pPr>
            <a:r>
              <a:rPr>
                <a:uFillTx/>
              </a:rPr>
              <a:t/>
            </a:r>
            <a:endParaRPr>
              <a:uFillTx/>
            </a:endParaRPr>
          </a:p>
          <a:p>
            <a:pPr algn="l" indent="0" lvl="0" marL="0" rtl="0">
              <a:spcBef>
                <a:spcPts val="0"/>
              </a:spcBef>
              <a:spcAft>
                <a:spcPts val="0"/>
              </a:spcAft>
              <a:buNone/>
            </a:pPr>
            <a:r>
              <a:rPr lang="en-US">
                <a:uFillTx/>
              </a:rPr>
              <a:t>為因應產業界及學界需求，華測會亦開發「快篩測驗系統」，由使用單位購買帳號，採雲端測驗，具有隨到隨考，即測即評特性，半小時就能精確評估受測者之華語文聽力或閱讀能力等級，可協助企業快速掌握員工華語能力、幫助學校進行新生華語能力分班作業等。</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8" name="Google Shape;408;p1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0" name="Shape 43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1" name="Google Shape;431;p1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2" name="Google Shape;432;p1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lang="en-US">
                <a:uFillTx/>
              </a:rPr>
              <a:t>「與他國相關合作計畫」：合作開設華語課程-政府、非政府組織部份，舉例如下：</a:t>
            </a:r>
            <a:endParaRPr>
              <a:uFillTx/>
            </a:endParaRPr>
          </a:p>
          <a:p>
            <a:pPr algn="l" indent="0" lvl="0" marL="0" rtl="0">
              <a:spcBef>
                <a:spcPts val="0"/>
              </a:spcBef>
              <a:spcAft>
                <a:spcPts val="0"/>
              </a:spcAft>
              <a:buNone/>
            </a:pPr>
            <a:r>
              <a:rPr lang="en-US">
                <a:uFillTx/>
              </a:rPr>
              <a:t>本部曾補助我國優質華語教師為外國單位（圖書館、政府單位）辦理短期華語進修課程</a:t>
            </a:r>
            <a:endParaRPr>
              <a:uFillTx/>
            </a:endParaRPr>
          </a:p>
          <a:p>
            <a:pPr algn="l" indent="0" lvl="0" marL="0" rtl="0">
              <a:spcBef>
                <a:spcPts val="0"/>
              </a:spcBef>
              <a:spcAft>
                <a:spcPts val="0"/>
              </a:spcAft>
              <a:buNone/>
            </a:pPr>
            <a:r>
              <a:rPr lang="en-US">
                <a:uFillTx/>
              </a:rPr>
              <a:t>休士頓警用華語課程熱鬧啟動 警民互動和諧融洽：https://epaper.edu.tw/windows.aspx?windows_sn=21061</a:t>
            </a:r>
            <a:endParaRPr>
              <a:uFillTx/>
            </a:endParaRPr>
          </a:p>
          <a:p>
            <a:pPr algn="l" indent="0" lvl="0" marL="0" rtl="0">
              <a:spcBef>
                <a:spcPts val="0"/>
              </a:spcBef>
              <a:spcAft>
                <a:spcPts val="0"/>
              </a:spcAft>
              <a:buNone/>
            </a:pPr>
            <a:r>
              <a:rPr>
                <a:uFillTx/>
              </a:rPr>
              <a:t/>
            </a:r>
            <a:endParaRPr>
              <a:uFillTx/>
            </a:endParaRPr>
          </a:p>
          <a:p>
            <a:pPr algn="l" indent="0" lvl="0" marL="0" rtl="0">
              <a:spcBef>
                <a:spcPts val="0"/>
              </a:spcBef>
              <a:spcAft>
                <a:spcPts val="0"/>
              </a:spcAft>
              <a:buNone/>
            </a:pPr>
            <a:r>
              <a:rPr lang="en-US">
                <a:uFillTx/>
              </a:rPr>
              <a:t>另本部也曾依據「促進華語文教育產業發展補助要點」，透過舊金山教育組補助國外圖書館聘請教師開設華語課程之鐘點費</a:t>
            </a:r>
            <a:endParaRPr>
              <a:uFillTx/>
            </a:endParaRPr>
          </a:p>
          <a:p>
            <a:pPr algn="l" indent="0" lvl="0" marL="0" rtl="0">
              <a:spcBef>
                <a:spcPts val="0"/>
              </a:spcBef>
              <a:spcAft>
                <a:spcPts val="0"/>
              </a:spcAft>
              <a:buNone/>
            </a:pPr>
            <a:r>
              <a:rPr lang="en-US">
                <a:uFillTx/>
              </a:rPr>
              <a:t>或補助海外菁英（如駐外人員、政府機關）來臺接受密集華語訓練課程。</a:t>
            </a:r>
            <a:endParaRPr>
              <a:uFillTx/>
            </a:endParaRPr>
          </a:p>
          <a:p>
            <a:pPr algn="l" indent="0" lvl="0" marL="0" rtl="0">
              <a:spcBef>
                <a:spcPts val="0"/>
              </a:spcBef>
              <a:spcAft>
                <a:spcPts val="0"/>
              </a:spcAft>
              <a:buNone/>
            </a:pPr>
            <a:r>
              <a:rPr lang="en-US">
                <a:uFillTx/>
              </a:rPr>
              <a:t>歐盟官員來臺樂學華語並說明歐盟獎學金最新訊息：https://www.edu.tw/news_Content.aspx?n=9E7AC85F1954DDA8&amp;s=B7F6E129E003D53B</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3" name="Google Shape;433;p1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9" name="Shape 44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0" name="Google Shape;450;p1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1" name="Google Shape;451;p1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2" name="Google Shape;452;p1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7" name="Shape 47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8" name="Google Shape;478;p1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9" name="Google Shape;479;p1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0" name="Google Shape;480;p1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7" name="Shape 48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8" name="Google Shape;488;p1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9" name="Google Shape;489;p1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0" name="Google Shape;490;p1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7" name="Shape 49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8" name="Google Shape;498;p1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9" name="Google Shape;499;p1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0" name="Google Shape;500;p1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1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7" name="Shape 50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8" name="Google Shape;508;p1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9" name="Google Shape;509;p1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0" name="Google Shape;510;p1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7" name="Shape 11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8" name="Google Shape;118;p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9" name="Google Shape;119;p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lang="en-US">
                <a:uFillTx/>
              </a:rPr>
              <a:t>相關補充資訊，請參考「民族語言網」</a:t>
            </a:r>
            <a:endParaRPr>
              <a:uFillTx/>
            </a:endParaRPr>
          </a:p>
          <a:p>
            <a:pPr algn="l" indent="0" lvl="0" marL="0" rtl="0">
              <a:spcBef>
                <a:spcPts val="0"/>
              </a:spcBef>
              <a:spcAft>
                <a:spcPts val="0"/>
              </a:spcAft>
              <a:buNone/>
            </a:pPr>
            <a:r>
              <a:rPr lang="en-US">
                <a:uFillTx/>
              </a:rPr>
              <a:t>https://www.ethnologue.com/language/zho</a:t>
            </a:r>
            <a:endParaRPr>
              <a:uFillTx/>
            </a:endParaRPr>
          </a:p>
          <a:p>
            <a:pPr algn="l" indent="0" lvl="0" marL="0" rtl="0">
              <a:spcBef>
                <a:spcPts val="0"/>
              </a:spcBef>
              <a:spcAft>
                <a:spcPts val="0"/>
              </a:spcAft>
              <a:buNone/>
            </a:pPr>
            <a:r>
              <a:rPr lang="en-US">
                <a:uFillTx/>
              </a:rPr>
              <a:t>https://www.ethnologue.com/guides/most-spoken-languages</a:t>
            </a:r>
            <a:endParaRPr>
              <a:uFillTx/>
            </a:endParaRPr>
          </a:p>
          <a:p>
            <a:pPr algn="l" indent="0" lvl="0" marL="0" rtl="0">
              <a:spcBef>
                <a:spcPts val="0"/>
              </a:spcBef>
              <a:spcAft>
                <a:spcPts val="0"/>
              </a:spcAft>
              <a:buNone/>
            </a:pPr>
            <a:r>
              <a:rPr lang="en-US">
                <a:uFillTx/>
              </a:rPr>
              <a:t>English is the largest language in the world, if you count both native and non-native speakers. If you count only native speakers, Mandarin Chinese is the largest.</a:t>
            </a:r>
            <a:endParaRPr>
              <a:uFillTx/>
            </a:endParaRPr>
          </a:p>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0" name="Google Shape;120;p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0.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7" name="Shape 51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8" name="Google Shape;518;p2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9" name="Google Shape;519;p2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0" name="Google Shape;520;p20: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1.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8" name="Shape 52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9" name="Google Shape;529;p2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0" name="Google Shape;530;p2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1" name="Google Shape;531;p21: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2.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8" name="Shape 53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9" name="Google Shape;539;p2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0" name="Google Shape;540;p2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1" name="Google Shape;541;p22: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8" name="Shape 54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9" name="Google Shape;549;p2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0" name="Google Shape;550;p2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1" name="Google Shape;551;p2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9" name="Shape 55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0" name="Google Shape;560;p2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1" name="Google Shape;561;p2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2" name="Google Shape;562;p2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0" name="Shape 57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1" name="Google Shape;571;p2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2" name="Google Shape;572;p2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3" name="Google Shape;573;p2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0" name="Shape 58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1" name="Google Shape;581;p2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2" name="Google Shape;582;p2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3" name="Google Shape;583;p2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1" name="Shape 59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2" name="Google Shape;592;p2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3" name="Google Shape;593;p2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4" name="Google Shape;594;p2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2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1" name="Shape 60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2" name="Google Shape;602;p2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3" name="Google Shape;603;p2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4" name="Google Shape;604;p2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3.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9" name="Shape 14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0" name="Google Shape;150;p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1" name="Google Shape;151;p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2" name="Google Shape;152;p3: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4.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7" name="Shape 17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8" name="Google Shape;178;p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9" name="Google Shape;179;p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0" name="Google Shape;180;p4: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5.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3" name="Shape 19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4" name="Google Shape;194;p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5" name="Google Shape;195;p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6" name="Google Shape;196;p5: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6.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3" name="Shape 24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4" name="Google Shape;244;p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5" name="Google Shape;245;p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6" name="Google Shape;246;p6: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solidFill>
                  <a:srgbClr val="000000"/>
                </a:solidFill>
                <a:uFillTx/>
                <a:latin typeface="Calibri"/>
                <a:ea typeface="Calibri"/>
                <a:cs typeface="Calibri"/>
                <a:sym typeface="Calibri"/>
              </a:rPr>
              <a:t>‹#›</a:t>
            </a:fld>
            <a:endParaRPr>
              <a:solidFill>
                <a:srgbClr val="000000"/>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7.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9" name="Shape 25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0" name="Google Shape;260;p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1" name="Google Shape;261;p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2" name="Google Shape;262;p7: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8.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3" name="Shape 28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4" name="Google Shape;284;p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5" name="Google Shape;285;p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6" name="Google Shape;286;p8: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notesSlides/notesSlide9.xml><?xml version="1.0" encoding="utf-8"?>
<p:notes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6" name="Shape 306"/>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7" name="Google Shape;307;p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sldImg"/>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46188" y="1279525"/>
            <a:ext cx="4606925" cy="3454400"/>
          </a:xfrm>
          <a:custGeom>
            <a:ahLst/>
            <a:cxnLst/>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type="none" w="sm"/>
            <a:tailEnd len="sm" type="none" w="sm"/>
          </a:ln>
        </p:spPr>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8" name="Google Shape;308;p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0262" y="4925236"/>
            <a:ext cx="5678778" cy="4029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7300" lIns="94625" rIns="94625" spcFirstLastPara="1" tIns="47300" wrap="square">
            <a:noAutofit/>
          </a:bodyPr>
          <a:lstStyle/>
          <a:p>
            <a:pPr algn="l" indent="0" lvl="0" marL="0" rtl="0">
              <a:spcBef>
                <a:spcPts val="0"/>
              </a:spcBef>
              <a:spcAft>
                <a:spcPts val="0"/>
              </a:spcAft>
              <a:buNone/>
            </a:pPr>
            <a:r>
              <a:rPr>
                <a:uFillTx/>
              </a:rPr>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9" name="Google Shape;309;p9:notes"/>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1504" y="9721331"/>
            <a:ext cx="3076143" cy="51328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7300" lIns="94625" rIns="94625" spcFirstLastPara="1" tIns="473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notes>
</file>

<file path=ppt/slideLayouts/_rels/slideLayout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0.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11.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2.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3.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4.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5.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6.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7.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8.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_rels/slideLayout9.xml.rels><?xml version="1.0" standalone="yes" ?><Relationships xmlns="http://schemas.openxmlformats.org/package/2006/relationships"><Relationship Id="rId1" Target="../slideMasters/slideMaster1.xml" Type="http://schemas.openxmlformats.org/officeDocument/2006/relationships/slideMaster"></Relationship></Relationships>
</file>

<file path=ppt/slideLayouts/slideLayout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obj">
  <p:cSld name="OBJEC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 name="Shape 1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 name="Google Shape;16;p3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lvl1pPr algn="ctr" lvl="0">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 name="Google Shape;17;p3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600200"/>
            <a:ext cx="8229600" cy="4525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indent="-342900" lvl="0" marL="457200">
              <a:spcBef>
                <a:spcPts val="360"/>
              </a:spcBef>
              <a:spcAft>
                <a:spcPts val="0"/>
              </a:spcAft>
              <a:buClr>
                <a:schemeClr val="dk1"/>
              </a:buClr>
              <a:buSzPts val="1800"/>
              <a:buChar char="•"/>
              <a:defRPr>
                <a:uFillTx/>
              </a:defRPr>
            </a:lvl1pPr>
            <a:lvl2pPr algn="l" indent="-342900" lvl="1" marL="914400">
              <a:spcBef>
                <a:spcPts val="360"/>
              </a:spcBef>
              <a:spcAft>
                <a:spcPts val="0"/>
              </a:spcAft>
              <a:buClr>
                <a:schemeClr val="dk1"/>
              </a:buClr>
              <a:buSzPts val="1800"/>
              <a:buChar char="–"/>
              <a:defRPr>
                <a:uFillTx/>
              </a:defRPr>
            </a:lvl2pPr>
            <a:lvl3pPr algn="l" indent="-342900" lvl="2" marL="1371600">
              <a:spcBef>
                <a:spcPts val="360"/>
              </a:spcBef>
              <a:spcAft>
                <a:spcPts val="0"/>
              </a:spcAft>
              <a:buClr>
                <a:schemeClr val="dk1"/>
              </a:buClr>
              <a:buSzPts val="1800"/>
              <a:buChar char="•"/>
              <a:defRPr>
                <a:uFillTx/>
              </a:defRPr>
            </a:lvl3pPr>
            <a:lvl4pPr algn="l" indent="-342900" lvl="3" marL="1828800">
              <a:spcBef>
                <a:spcPts val="360"/>
              </a:spcBef>
              <a:spcAft>
                <a:spcPts val="0"/>
              </a:spcAft>
              <a:buClr>
                <a:schemeClr val="dk1"/>
              </a:buClr>
              <a:buSzPts val="1800"/>
              <a:buChar char="–"/>
              <a:defRPr>
                <a:uFillTx/>
              </a:defRPr>
            </a:lvl4pPr>
            <a:lvl5pPr algn="l" indent="-342900" lvl="4" marL="2286000">
              <a:spcBef>
                <a:spcPts val="360"/>
              </a:spcBef>
              <a:spcAft>
                <a:spcPts val="0"/>
              </a:spcAft>
              <a:buClr>
                <a:schemeClr val="dk1"/>
              </a:buClr>
              <a:buSzPts val="1800"/>
              <a:buChar char="»"/>
              <a:defRPr>
                <a:uFillTx/>
              </a:defRPr>
            </a:lvl5pPr>
            <a:lvl6pPr algn="l" indent="-342900" lvl="5" marL="2743200">
              <a:spcBef>
                <a:spcPts val="360"/>
              </a:spcBef>
              <a:spcAft>
                <a:spcPts val="0"/>
              </a:spcAft>
              <a:buClr>
                <a:schemeClr val="dk1"/>
              </a:buClr>
              <a:buSzPts val="1800"/>
              <a:buChar char="•"/>
              <a:defRPr>
                <a:uFillTx/>
              </a:defRPr>
            </a:lvl6pPr>
            <a:lvl7pPr algn="l" indent="-342900" lvl="6" marL="3200400">
              <a:spcBef>
                <a:spcPts val="360"/>
              </a:spcBef>
              <a:spcAft>
                <a:spcPts val="0"/>
              </a:spcAft>
              <a:buClr>
                <a:schemeClr val="dk1"/>
              </a:buClr>
              <a:buSzPts val="1800"/>
              <a:buChar char="•"/>
              <a:defRPr>
                <a:uFillTx/>
              </a:defRPr>
            </a:lvl7pPr>
            <a:lvl8pPr algn="l" indent="-342900" lvl="7" marL="3657600">
              <a:spcBef>
                <a:spcPts val="360"/>
              </a:spcBef>
              <a:spcAft>
                <a:spcPts val="0"/>
              </a:spcAft>
              <a:buClr>
                <a:schemeClr val="dk1"/>
              </a:buClr>
              <a:buSzPts val="1800"/>
              <a:buChar char="•"/>
              <a:defRPr>
                <a:uFillTx/>
              </a:defRPr>
            </a:lvl8pPr>
            <a:lvl9pPr algn="l" indent="-342900" lvl="8" marL="4114800">
              <a:spcBef>
                <a:spcPts val="360"/>
              </a:spcBef>
              <a:spcAft>
                <a:spcPts val="0"/>
              </a:spcAft>
              <a:buClr>
                <a:schemeClr val="dk1"/>
              </a:buClr>
              <a:buSzPts val="1800"/>
              <a:buChar char="•"/>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 name="Google Shape;18;p3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 name="Google Shape;19;p3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 name="Google Shape;20;p3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a:spcBef>
                <a:spcPts val="0"/>
              </a:spcBef>
              <a:buNone/>
              <a:defRPr>
                <a:uFillTx/>
              </a:defRPr>
            </a:lvl1pPr>
            <a:lvl2pPr algn="r" indent="0" lvl="1" marL="0">
              <a:spcBef>
                <a:spcPts val="0"/>
              </a:spcBef>
              <a:buNone/>
              <a:defRPr>
                <a:uFillTx/>
              </a:defRPr>
            </a:lvl2pPr>
            <a:lvl3pPr algn="r" indent="0" lvl="2" marL="0">
              <a:spcBef>
                <a:spcPts val="0"/>
              </a:spcBef>
              <a:buNone/>
              <a:defRPr>
                <a:uFillTx/>
              </a:defRPr>
            </a:lvl3pPr>
            <a:lvl4pPr algn="r" indent="0" lvl="3" marL="0">
              <a:spcBef>
                <a:spcPts val="0"/>
              </a:spcBef>
              <a:buNone/>
              <a:defRPr>
                <a:uFillTx/>
              </a:defRPr>
            </a:lvl4pPr>
            <a:lvl5pPr algn="r" indent="0" lvl="4" marL="0">
              <a:spcBef>
                <a:spcPts val="0"/>
              </a:spcBef>
              <a:buNone/>
              <a:defRPr>
                <a:uFillTx/>
              </a:defRPr>
            </a:lvl5pPr>
            <a:lvl6pPr algn="r" indent="0" lvl="5" marL="0">
              <a:spcBef>
                <a:spcPts val="0"/>
              </a:spcBef>
              <a:buNone/>
              <a:defRPr>
                <a:uFillTx/>
              </a:defRPr>
            </a:lvl6pPr>
            <a:lvl7pPr algn="r" indent="0" lvl="6" marL="0">
              <a:spcBef>
                <a:spcPts val="0"/>
              </a:spcBef>
              <a:buNone/>
              <a:defRPr>
                <a:uFillTx/>
              </a:defRPr>
            </a:lvl7pPr>
            <a:lvl8pPr algn="r" indent="0" lvl="7" marL="0">
              <a:spcBef>
                <a:spcPts val="0"/>
              </a:spcBef>
              <a:buNone/>
              <a:defRPr>
                <a:uFillTx/>
              </a:defRPr>
            </a:lvl8pPr>
            <a:lvl9pPr algn="r" indent="0" lvl="8" marL="0">
              <a:spcBef>
                <a:spcPts val="0"/>
              </a:spcBef>
              <a:buNone/>
              <a:defRPr>
                <a:uFillTx/>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0.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vertTx">
  <p:cSld name="VERTICAL_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2" name="Shape 7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3" name="Google Shape;73;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lvl1pPr algn="ctr" lvl="0">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4" name="Google Shape;74;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400000">
            <a:off x="2309018" y="-251619"/>
            <a:ext cx="4525963" cy="82296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indent="-342900" lvl="0" marL="457200">
              <a:spcBef>
                <a:spcPts val="360"/>
              </a:spcBef>
              <a:spcAft>
                <a:spcPts val="0"/>
              </a:spcAft>
              <a:buClr>
                <a:schemeClr val="dk1"/>
              </a:buClr>
              <a:buSzPts val="1800"/>
              <a:buChar char="•"/>
              <a:defRPr>
                <a:uFillTx/>
              </a:defRPr>
            </a:lvl1pPr>
            <a:lvl2pPr algn="l" indent="-342900" lvl="1" marL="914400">
              <a:spcBef>
                <a:spcPts val="360"/>
              </a:spcBef>
              <a:spcAft>
                <a:spcPts val="0"/>
              </a:spcAft>
              <a:buClr>
                <a:schemeClr val="dk1"/>
              </a:buClr>
              <a:buSzPts val="1800"/>
              <a:buChar char="–"/>
              <a:defRPr>
                <a:uFillTx/>
              </a:defRPr>
            </a:lvl2pPr>
            <a:lvl3pPr algn="l" indent="-342900" lvl="2" marL="1371600">
              <a:spcBef>
                <a:spcPts val="360"/>
              </a:spcBef>
              <a:spcAft>
                <a:spcPts val="0"/>
              </a:spcAft>
              <a:buClr>
                <a:schemeClr val="dk1"/>
              </a:buClr>
              <a:buSzPts val="1800"/>
              <a:buChar char="•"/>
              <a:defRPr>
                <a:uFillTx/>
              </a:defRPr>
            </a:lvl3pPr>
            <a:lvl4pPr algn="l" indent="-342900" lvl="3" marL="1828800">
              <a:spcBef>
                <a:spcPts val="360"/>
              </a:spcBef>
              <a:spcAft>
                <a:spcPts val="0"/>
              </a:spcAft>
              <a:buClr>
                <a:schemeClr val="dk1"/>
              </a:buClr>
              <a:buSzPts val="1800"/>
              <a:buChar char="–"/>
              <a:defRPr>
                <a:uFillTx/>
              </a:defRPr>
            </a:lvl4pPr>
            <a:lvl5pPr algn="l" indent="-342900" lvl="4" marL="2286000">
              <a:spcBef>
                <a:spcPts val="360"/>
              </a:spcBef>
              <a:spcAft>
                <a:spcPts val="0"/>
              </a:spcAft>
              <a:buClr>
                <a:schemeClr val="dk1"/>
              </a:buClr>
              <a:buSzPts val="1800"/>
              <a:buChar char="»"/>
              <a:defRPr>
                <a:uFillTx/>
              </a:defRPr>
            </a:lvl5pPr>
            <a:lvl6pPr algn="l" indent="-342900" lvl="5" marL="2743200">
              <a:spcBef>
                <a:spcPts val="360"/>
              </a:spcBef>
              <a:spcAft>
                <a:spcPts val="0"/>
              </a:spcAft>
              <a:buClr>
                <a:schemeClr val="dk1"/>
              </a:buClr>
              <a:buSzPts val="1800"/>
              <a:buChar char="•"/>
              <a:defRPr>
                <a:uFillTx/>
              </a:defRPr>
            </a:lvl6pPr>
            <a:lvl7pPr algn="l" indent="-342900" lvl="6" marL="3200400">
              <a:spcBef>
                <a:spcPts val="360"/>
              </a:spcBef>
              <a:spcAft>
                <a:spcPts val="0"/>
              </a:spcAft>
              <a:buClr>
                <a:schemeClr val="dk1"/>
              </a:buClr>
              <a:buSzPts val="1800"/>
              <a:buChar char="•"/>
              <a:defRPr>
                <a:uFillTx/>
              </a:defRPr>
            </a:lvl7pPr>
            <a:lvl8pPr algn="l" indent="-342900" lvl="7" marL="3657600">
              <a:spcBef>
                <a:spcPts val="360"/>
              </a:spcBef>
              <a:spcAft>
                <a:spcPts val="0"/>
              </a:spcAft>
              <a:buClr>
                <a:schemeClr val="dk1"/>
              </a:buClr>
              <a:buSzPts val="1800"/>
              <a:buChar char="•"/>
              <a:defRPr>
                <a:uFillTx/>
              </a:defRPr>
            </a:lvl8pPr>
            <a:lvl9pPr algn="l" indent="-342900" lvl="8" marL="4114800">
              <a:spcBef>
                <a:spcPts val="360"/>
              </a:spcBef>
              <a:spcAft>
                <a:spcPts val="0"/>
              </a:spcAft>
              <a:buClr>
                <a:schemeClr val="dk1"/>
              </a:buClr>
              <a:buSzPts val="1800"/>
              <a:buChar char="•"/>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5" name="Google Shape;75;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6" name="Google Shape;76;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7" name="Google Shape;77;p3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a:spcBef>
                <a:spcPts val="0"/>
              </a:spcBef>
              <a:buNone/>
              <a:defRPr>
                <a:uFillTx/>
              </a:defRPr>
            </a:lvl1pPr>
            <a:lvl2pPr algn="r" indent="0" lvl="1" marL="0">
              <a:spcBef>
                <a:spcPts val="0"/>
              </a:spcBef>
              <a:buNone/>
              <a:defRPr>
                <a:uFillTx/>
              </a:defRPr>
            </a:lvl2pPr>
            <a:lvl3pPr algn="r" indent="0" lvl="2" marL="0">
              <a:spcBef>
                <a:spcPts val="0"/>
              </a:spcBef>
              <a:buNone/>
              <a:defRPr>
                <a:uFillTx/>
              </a:defRPr>
            </a:lvl3pPr>
            <a:lvl4pPr algn="r" indent="0" lvl="3" marL="0">
              <a:spcBef>
                <a:spcPts val="0"/>
              </a:spcBef>
              <a:buNone/>
              <a:defRPr>
                <a:uFillTx/>
              </a:defRPr>
            </a:lvl4pPr>
            <a:lvl5pPr algn="r" indent="0" lvl="4" marL="0">
              <a:spcBef>
                <a:spcPts val="0"/>
              </a:spcBef>
              <a:buNone/>
              <a:defRPr>
                <a:uFillTx/>
              </a:defRPr>
            </a:lvl5pPr>
            <a:lvl6pPr algn="r" indent="0" lvl="5" marL="0">
              <a:spcBef>
                <a:spcPts val="0"/>
              </a:spcBef>
              <a:buNone/>
              <a:defRPr>
                <a:uFillTx/>
              </a:defRPr>
            </a:lvl6pPr>
            <a:lvl7pPr algn="r" indent="0" lvl="6" marL="0">
              <a:spcBef>
                <a:spcPts val="0"/>
              </a:spcBef>
              <a:buNone/>
              <a:defRPr>
                <a:uFillTx/>
              </a:defRPr>
            </a:lvl7pPr>
            <a:lvl8pPr algn="r" indent="0" lvl="7" marL="0">
              <a:spcBef>
                <a:spcPts val="0"/>
              </a:spcBef>
              <a:buNone/>
              <a:defRPr>
                <a:uFillTx/>
              </a:defRPr>
            </a:lvl8pPr>
            <a:lvl9pPr algn="r" indent="0" lvl="8" marL="0">
              <a:spcBef>
                <a:spcPts val="0"/>
              </a:spcBef>
              <a:buNone/>
              <a:defRPr>
                <a:uFillTx/>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11.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vertTitleAndTx">
  <p:cSld name="VERTICAL_TITLE_AND_VERTICAL_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8" name="Shape 7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9" name="Google Shape;79;p4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400000">
            <a:off x="4732337" y="2171700"/>
            <a:ext cx="5851525" cy="20574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lvl1pPr algn="ctr" lvl="0">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0" name="Google Shape;80;p4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400000">
            <a:off x="541338" y="190501"/>
            <a:ext cx="5851525" cy="60198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indent="-342900" lvl="0" marL="457200">
              <a:spcBef>
                <a:spcPts val="360"/>
              </a:spcBef>
              <a:spcAft>
                <a:spcPts val="0"/>
              </a:spcAft>
              <a:buClr>
                <a:schemeClr val="dk1"/>
              </a:buClr>
              <a:buSzPts val="1800"/>
              <a:buChar char="•"/>
              <a:defRPr>
                <a:uFillTx/>
              </a:defRPr>
            </a:lvl1pPr>
            <a:lvl2pPr algn="l" indent="-342900" lvl="1" marL="914400">
              <a:spcBef>
                <a:spcPts val="360"/>
              </a:spcBef>
              <a:spcAft>
                <a:spcPts val="0"/>
              </a:spcAft>
              <a:buClr>
                <a:schemeClr val="dk1"/>
              </a:buClr>
              <a:buSzPts val="1800"/>
              <a:buChar char="–"/>
              <a:defRPr>
                <a:uFillTx/>
              </a:defRPr>
            </a:lvl2pPr>
            <a:lvl3pPr algn="l" indent="-342900" lvl="2" marL="1371600">
              <a:spcBef>
                <a:spcPts val="360"/>
              </a:spcBef>
              <a:spcAft>
                <a:spcPts val="0"/>
              </a:spcAft>
              <a:buClr>
                <a:schemeClr val="dk1"/>
              </a:buClr>
              <a:buSzPts val="1800"/>
              <a:buChar char="•"/>
              <a:defRPr>
                <a:uFillTx/>
              </a:defRPr>
            </a:lvl3pPr>
            <a:lvl4pPr algn="l" indent="-342900" lvl="3" marL="1828800">
              <a:spcBef>
                <a:spcPts val="360"/>
              </a:spcBef>
              <a:spcAft>
                <a:spcPts val="0"/>
              </a:spcAft>
              <a:buClr>
                <a:schemeClr val="dk1"/>
              </a:buClr>
              <a:buSzPts val="1800"/>
              <a:buChar char="–"/>
              <a:defRPr>
                <a:uFillTx/>
              </a:defRPr>
            </a:lvl4pPr>
            <a:lvl5pPr algn="l" indent="-342900" lvl="4" marL="2286000">
              <a:spcBef>
                <a:spcPts val="360"/>
              </a:spcBef>
              <a:spcAft>
                <a:spcPts val="0"/>
              </a:spcAft>
              <a:buClr>
                <a:schemeClr val="dk1"/>
              </a:buClr>
              <a:buSzPts val="1800"/>
              <a:buChar char="»"/>
              <a:defRPr>
                <a:uFillTx/>
              </a:defRPr>
            </a:lvl5pPr>
            <a:lvl6pPr algn="l" indent="-342900" lvl="5" marL="2743200">
              <a:spcBef>
                <a:spcPts val="360"/>
              </a:spcBef>
              <a:spcAft>
                <a:spcPts val="0"/>
              </a:spcAft>
              <a:buClr>
                <a:schemeClr val="dk1"/>
              </a:buClr>
              <a:buSzPts val="1800"/>
              <a:buChar char="•"/>
              <a:defRPr>
                <a:uFillTx/>
              </a:defRPr>
            </a:lvl6pPr>
            <a:lvl7pPr algn="l" indent="-342900" lvl="6" marL="3200400">
              <a:spcBef>
                <a:spcPts val="360"/>
              </a:spcBef>
              <a:spcAft>
                <a:spcPts val="0"/>
              </a:spcAft>
              <a:buClr>
                <a:schemeClr val="dk1"/>
              </a:buClr>
              <a:buSzPts val="1800"/>
              <a:buChar char="•"/>
              <a:defRPr>
                <a:uFillTx/>
              </a:defRPr>
            </a:lvl7pPr>
            <a:lvl8pPr algn="l" indent="-342900" lvl="7" marL="3657600">
              <a:spcBef>
                <a:spcPts val="360"/>
              </a:spcBef>
              <a:spcAft>
                <a:spcPts val="0"/>
              </a:spcAft>
              <a:buClr>
                <a:schemeClr val="dk1"/>
              </a:buClr>
              <a:buSzPts val="1800"/>
              <a:buChar char="•"/>
              <a:defRPr>
                <a:uFillTx/>
              </a:defRPr>
            </a:lvl8pPr>
            <a:lvl9pPr algn="l" indent="-342900" lvl="8" marL="4114800">
              <a:spcBef>
                <a:spcPts val="360"/>
              </a:spcBef>
              <a:spcAft>
                <a:spcPts val="0"/>
              </a:spcAft>
              <a:buClr>
                <a:schemeClr val="dk1"/>
              </a:buClr>
              <a:buSzPts val="1800"/>
              <a:buChar char="•"/>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1" name="Google Shape;81;p4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2" name="Google Shape;82;p4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3" name="Google Shape;83;p4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a:spcBef>
                <a:spcPts val="0"/>
              </a:spcBef>
              <a:buNone/>
              <a:defRPr>
                <a:uFillTx/>
              </a:defRPr>
            </a:lvl1pPr>
            <a:lvl2pPr algn="r" indent="0" lvl="1" marL="0">
              <a:spcBef>
                <a:spcPts val="0"/>
              </a:spcBef>
              <a:buNone/>
              <a:defRPr>
                <a:uFillTx/>
              </a:defRPr>
            </a:lvl2pPr>
            <a:lvl3pPr algn="r" indent="0" lvl="2" marL="0">
              <a:spcBef>
                <a:spcPts val="0"/>
              </a:spcBef>
              <a:buNone/>
              <a:defRPr>
                <a:uFillTx/>
              </a:defRPr>
            </a:lvl3pPr>
            <a:lvl4pPr algn="r" indent="0" lvl="3" marL="0">
              <a:spcBef>
                <a:spcPts val="0"/>
              </a:spcBef>
              <a:buNone/>
              <a:defRPr>
                <a:uFillTx/>
              </a:defRPr>
            </a:lvl4pPr>
            <a:lvl5pPr algn="r" indent="0" lvl="4" marL="0">
              <a:spcBef>
                <a:spcPts val="0"/>
              </a:spcBef>
              <a:buNone/>
              <a:defRPr>
                <a:uFillTx/>
              </a:defRPr>
            </a:lvl5pPr>
            <a:lvl6pPr algn="r" indent="0" lvl="5" marL="0">
              <a:spcBef>
                <a:spcPts val="0"/>
              </a:spcBef>
              <a:buNone/>
              <a:defRPr>
                <a:uFillTx/>
              </a:defRPr>
            </a:lvl6pPr>
            <a:lvl7pPr algn="r" indent="0" lvl="6" marL="0">
              <a:spcBef>
                <a:spcPts val="0"/>
              </a:spcBef>
              <a:buNone/>
              <a:defRPr>
                <a:uFillTx/>
              </a:defRPr>
            </a:lvl7pPr>
            <a:lvl8pPr algn="r" indent="0" lvl="7" marL="0">
              <a:spcBef>
                <a:spcPts val="0"/>
              </a:spcBef>
              <a:buNone/>
              <a:defRPr>
                <a:uFillTx/>
              </a:defRPr>
            </a:lvl8pPr>
            <a:lvl9pPr algn="r" indent="0" lvl="8" marL="0">
              <a:spcBef>
                <a:spcPts val="0"/>
              </a:spcBef>
              <a:buNone/>
              <a:defRPr>
                <a:uFillTx/>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2.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blank">
  <p:cSld name="BLANK">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 name="Shape 2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 name="Google Shape;22;p3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 name="Google Shape;23;p3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 name="Google Shape;24;p3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a:spcBef>
                <a:spcPts val="0"/>
              </a:spcBef>
              <a:buNone/>
              <a:defRPr>
                <a:uFillTx/>
              </a:defRPr>
            </a:lvl1pPr>
            <a:lvl2pPr algn="r" indent="0" lvl="1" marL="0">
              <a:spcBef>
                <a:spcPts val="0"/>
              </a:spcBef>
              <a:buNone/>
              <a:defRPr>
                <a:uFillTx/>
              </a:defRPr>
            </a:lvl2pPr>
            <a:lvl3pPr algn="r" indent="0" lvl="2" marL="0">
              <a:spcBef>
                <a:spcPts val="0"/>
              </a:spcBef>
              <a:buNone/>
              <a:defRPr>
                <a:uFillTx/>
              </a:defRPr>
            </a:lvl3pPr>
            <a:lvl4pPr algn="r" indent="0" lvl="3" marL="0">
              <a:spcBef>
                <a:spcPts val="0"/>
              </a:spcBef>
              <a:buNone/>
              <a:defRPr>
                <a:uFillTx/>
              </a:defRPr>
            </a:lvl4pPr>
            <a:lvl5pPr algn="r" indent="0" lvl="4" marL="0">
              <a:spcBef>
                <a:spcPts val="0"/>
              </a:spcBef>
              <a:buNone/>
              <a:defRPr>
                <a:uFillTx/>
              </a:defRPr>
            </a:lvl5pPr>
            <a:lvl6pPr algn="r" indent="0" lvl="5" marL="0">
              <a:spcBef>
                <a:spcPts val="0"/>
              </a:spcBef>
              <a:buNone/>
              <a:defRPr>
                <a:uFillTx/>
              </a:defRPr>
            </a:lvl6pPr>
            <a:lvl7pPr algn="r" indent="0" lvl="6" marL="0">
              <a:spcBef>
                <a:spcPts val="0"/>
              </a:spcBef>
              <a:buNone/>
              <a:defRPr>
                <a:uFillTx/>
              </a:defRPr>
            </a:lvl7pPr>
            <a:lvl8pPr algn="r" indent="0" lvl="7" marL="0">
              <a:spcBef>
                <a:spcPts val="0"/>
              </a:spcBef>
              <a:buNone/>
              <a:defRPr>
                <a:uFillTx/>
              </a:defRPr>
            </a:lvl8pPr>
            <a:lvl9pPr algn="r" indent="0" lvl="8" marL="0">
              <a:spcBef>
                <a:spcPts val="0"/>
              </a:spcBef>
              <a:buNone/>
              <a:defRPr>
                <a:uFillTx/>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3.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
  <p:cSld name="TITLE">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 name="Shape 2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 name="Google Shape;26;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ctr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5800" y="2130425"/>
            <a:ext cx="7772400" cy="14700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lvl1pPr algn="ctr" lvl="0">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 name="Google Shape;27;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sub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71600" y="3886200"/>
            <a:ext cx="6400800" cy="17526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ctr" lvl="0">
              <a:spcBef>
                <a:spcPts val="640"/>
              </a:spcBef>
              <a:spcAft>
                <a:spcPts val="0"/>
              </a:spcAft>
              <a:buClr>
                <a:srgbClr val="888888"/>
              </a:buClr>
              <a:buSzPts val="3200"/>
              <a:buNone/>
              <a:defRPr>
                <a:solidFill>
                  <a:srgbClr val="888888"/>
                </a:solidFill>
                <a:uFillTx/>
              </a:defRPr>
            </a:lvl1pPr>
            <a:lvl2pPr algn="ctr" lvl="1">
              <a:spcBef>
                <a:spcPts val="560"/>
              </a:spcBef>
              <a:spcAft>
                <a:spcPts val="0"/>
              </a:spcAft>
              <a:buClr>
                <a:srgbClr val="888888"/>
              </a:buClr>
              <a:buSzPts val="2800"/>
              <a:buNone/>
              <a:defRPr>
                <a:solidFill>
                  <a:srgbClr val="888888"/>
                </a:solidFill>
                <a:uFillTx/>
              </a:defRPr>
            </a:lvl2pPr>
            <a:lvl3pPr algn="ctr" lvl="2">
              <a:spcBef>
                <a:spcPts val="480"/>
              </a:spcBef>
              <a:spcAft>
                <a:spcPts val="0"/>
              </a:spcAft>
              <a:buClr>
                <a:srgbClr val="888888"/>
              </a:buClr>
              <a:buSzPts val="2400"/>
              <a:buNone/>
              <a:defRPr>
                <a:solidFill>
                  <a:srgbClr val="888888"/>
                </a:solidFill>
                <a:uFillTx/>
              </a:defRPr>
            </a:lvl3pPr>
            <a:lvl4pPr algn="ctr" lvl="3">
              <a:spcBef>
                <a:spcPts val="400"/>
              </a:spcBef>
              <a:spcAft>
                <a:spcPts val="0"/>
              </a:spcAft>
              <a:buClr>
                <a:srgbClr val="888888"/>
              </a:buClr>
              <a:buSzPts val="2000"/>
              <a:buNone/>
              <a:defRPr>
                <a:solidFill>
                  <a:srgbClr val="888888"/>
                </a:solidFill>
                <a:uFillTx/>
              </a:defRPr>
            </a:lvl4pPr>
            <a:lvl5pPr algn="ctr" lvl="4">
              <a:spcBef>
                <a:spcPts val="400"/>
              </a:spcBef>
              <a:spcAft>
                <a:spcPts val="0"/>
              </a:spcAft>
              <a:buClr>
                <a:srgbClr val="888888"/>
              </a:buClr>
              <a:buSzPts val="2000"/>
              <a:buNone/>
              <a:defRPr>
                <a:solidFill>
                  <a:srgbClr val="888888"/>
                </a:solidFill>
                <a:uFillTx/>
              </a:defRPr>
            </a:lvl5pPr>
            <a:lvl6pPr algn="ctr" lvl="5">
              <a:spcBef>
                <a:spcPts val="400"/>
              </a:spcBef>
              <a:spcAft>
                <a:spcPts val="0"/>
              </a:spcAft>
              <a:buClr>
                <a:srgbClr val="888888"/>
              </a:buClr>
              <a:buSzPts val="2000"/>
              <a:buNone/>
              <a:defRPr>
                <a:solidFill>
                  <a:srgbClr val="888888"/>
                </a:solidFill>
                <a:uFillTx/>
              </a:defRPr>
            </a:lvl6pPr>
            <a:lvl7pPr algn="ctr" lvl="6">
              <a:spcBef>
                <a:spcPts val="400"/>
              </a:spcBef>
              <a:spcAft>
                <a:spcPts val="0"/>
              </a:spcAft>
              <a:buClr>
                <a:srgbClr val="888888"/>
              </a:buClr>
              <a:buSzPts val="2000"/>
              <a:buNone/>
              <a:defRPr>
                <a:solidFill>
                  <a:srgbClr val="888888"/>
                </a:solidFill>
                <a:uFillTx/>
              </a:defRPr>
            </a:lvl7pPr>
            <a:lvl8pPr algn="ctr" lvl="7">
              <a:spcBef>
                <a:spcPts val="400"/>
              </a:spcBef>
              <a:spcAft>
                <a:spcPts val="0"/>
              </a:spcAft>
              <a:buClr>
                <a:srgbClr val="888888"/>
              </a:buClr>
              <a:buSzPts val="2000"/>
              <a:buNone/>
              <a:defRPr>
                <a:solidFill>
                  <a:srgbClr val="888888"/>
                </a:solidFill>
                <a:uFillTx/>
              </a:defRPr>
            </a:lvl8pPr>
            <a:lvl9pPr algn="ctr" lvl="8">
              <a:spcBef>
                <a:spcPts val="400"/>
              </a:spcBef>
              <a:spcAft>
                <a:spcPts val="0"/>
              </a:spcAft>
              <a:buClr>
                <a:srgbClr val="888888"/>
              </a:buClr>
              <a:buSzPts val="2000"/>
              <a:buNone/>
              <a:defRPr>
                <a:solidFill>
                  <a:srgbClr val="888888"/>
                </a:solidFill>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 name="Google Shape;28;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 name="Google Shape;29;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 name="Google Shape;30;p3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a:spcBef>
                <a:spcPts val="0"/>
              </a:spcBef>
              <a:buNone/>
              <a:defRPr>
                <a:uFillTx/>
              </a:defRPr>
            </a:lvl1pPr>
            <a:lvl2pPr algn="r" indent="0" lvl="1" marL="0">
              <a:spcBef>
                <a:spcPts val="0"/>
              </a:spcBef>
              <a:buNone/>
              <a:defRPr>
                <a:uFillTx/>
              </a:defRPr>
            </a:lvl2pPr>
            <a:lvl3pPr algn="r" indent="0" lvl="2" marL="0">
              <a:spcBef>
                <a:spcPts val="0"/>
              </a:spcBef>
              <a:buNone/>
              <a:defRPr>
                <a:uFillTx/>
              </a:defRPr>
            </a:lvl3pPr>
            <a:lvl4pPr algn="r" indent="0" lvl="3" marL="0">
              <a:spcBef>
                <a:spcPts val="0"/>
              </a:spcBef>
              <a:buNone/>
              <a:defRPr>
                <a:uFillTx/>
              </a:defRPr>
            </a:lvl4pPr>
            <a:lvl5pPr algn="r" indent="0" lvl="4" marL="0">
              <a:spcBef>
                <a:spcPts val="0"/>
              </a:spcBef>
              <a:buNone/>
              <a:defRPr>
                <a:uFillTx/>
              </a:defRPr>
            </a:lvl5pPr>
            <a:lvl6pPr algn="r" indent="0" lvl="5" marL="0">
              <a:spcBef>
                <a:spcPts val="0"/>
              </a:spcBef>
              <a:buNone/>
              <a:defRPr>
                <a:uFillTx/>
              </a:defRPr>
            </a:lvl6pPr>
            <a:lvl7pPr algn="r" indent="0" lvl="6" marL="0">
              <a:spcBef>
                <a:spcPts val="0"/>
              </a:spcBef>
              <a:buNone/>
              <a:defRPr>
                <a:uFillTx/>
              </a:defRPr>
            </a:lvl7pPr>
            <a:lvl8pPr algn="r" indent="0" lvl="7" marL="0">
              <a:spcBef>
                <a:spcPts val="0"/>
              </a:spcBef>
              <a:buNone/>
              <a:defRPr>
                <a:uFillTx/>
              </a:defRPr>
            </a:lvl8pPr>
            <a:lvl9pPr algn="r" indent="0" lvl="8" marL="0">
              <a:spcBef>
                <a:spcPts val="0"/>
              </a:spcBef>
              <a:buNone/>
              <a:defRPr>
                <a:uFillTx/>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4.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secHead">
  <p:cSld name="SECTION_HEADER">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 name="Shape 3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 name="Google Shape;32;p3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2313" y="4406900"/>
            <a:ext cx="7772400" cy="13620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lvl="0">
              <a:spcBef>
                <a:spcPts val="0"/>
              </a:spcBef>
              <a:spcAft>
                <a:spcPts val="0"/>
              </a:spcAft>
              <a:buClr>
                <a:schemeClr val="dk1"/>
              </a:buClr>
              <a:buSzPts val="4000"/>
              <a:buFont typeface="Calibri"/>
              <a:buNone/>
              <a:defRPr b="1" cap="none" sz="4000">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 name="Google Shape;33;p3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2313" y="2906713"/>
            <a:ext cx="7772400" cy="150018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91425" rIns="91425" spcFirstLastPara="1" tIns="45700" wrap="square">
            <a:normAutofit/>
          </a:bodyPr>
          <a:lstStyle>
            <a:lvl1pPr algn="l" indent="-228600" lvl="0" marL="457200">
              <a:spcBef>
                <a:spcPts val="400"/>
              </a:spcBef>
              <a:spcAft>
                <a:spcPts val="0"/>
              </a:spcAft>
              <a:buClr>
                <a:srgbClr val="888888"/>
              </a:buClr>
              <a:buSzPts val="2000"/>
              <a:buNone/>
              <a:defRPr sz="2000">
                <a:solidFill>
                  <a:srgbClr val="888888"/>
                </a:solidFill>
                <a:uFillTx/>
              </a:defRPr>
            </a:lvl1pPr>
            <a:lvl2pPr algn="l" indent="-228600" lvl="1" marL="914400">
              <a:spcBef>
                <a:spcPts val="360"/>
              </a:spcBef>
              <a:spcAft>
                <a:spcPts val="0"/>
              </a:spcAft>
              <a:buClr>
                <a:srgbClr val="888888"/>
              </a:buClr>
              <a:buSzPts val="1800"/>
              <a:buNone/>
              <a:defRPr sz="1800">
                <a:solidFill>
                  <a:srgbClr val="888888"/>
                </a:solidFill>
                <a:uFillTx/>
              </a:defRPr>
            </a:lvl2pPr>
            <a:lvl3pPr algn="l" indent="-228600" lvl="2" marL="1371600">
              <a:spcBef>
                <a:spcPts val="320"/>
              </a:spcBef>
              <a:spcAft>
                <a:spcPts val="0"/>
              </a:spcAft>
              <a:buClr>
                <a:srgbClr val="888888"/>
              </a:buClr>
              <a:buSzPts val="1600"/>
              <a:buNone/>
              <a:defRPr sz="1600">
                <a:solidFill>
                  <a:srgbClr val="888888"/>
                </a:solidFill>
                <a:uFillTx/>
              </a:defRPr>
            </a:lvl3pPr>
            <a:lvl4pPr algn="l" indent="-228600" lvl="3" marL="1828800">
              <a:spcBef>
                <a:spcPts val="280"/>
              </a:spcBef>
              <a:spcAft>
                <a:spcPts val="0"/>
              </a:spcAft>
              <a:buClr>
                <a:srgbClr val="888888"/>
              </a:buClr>
              <a:buSzPts val="1400"/>
              <a:buNone/>
              <a:defRPr sz="1400">
                <a:solidFill>
                  <a:srgbClr val="888888"/>
                </a:solidFill>
                <a:uFillTx/>
              </a:defRPr>
            </a:lvl4pPr>
            <a:lvl5pPr algn="l" indent="-228600" lvl="4" marL="2286000">
              <a:spcBef>
                <a:spcPts val="280"/>
              </a:spcBef>
              <a:spcAft>
                <a:spcPts val="0"/>
              </a:spcAft>
              <a:buClr>
                <a:srgbClr val="888888"/>
              </a:buClr>
              <a:buSzPts val="1400"/>
              <a:buNone/>
              <a:defRPr sz="1400">
                <a:solidFill>
                  <a:srgbClr val="888888"/>
                </a:solidFill>
                <a:uFillTx/>
              </a:defRPr>
            </a:lvl5pPr>
            <a:lvl6pPr algn="l" indent="-228600" lvl="5" marL="2743200">
              <a:spcBef>
                <a:spcPts val="280"/>
              </a:spcBef>
              <a:spcAft>
                <a:spcPts val="0"/>
              </a:spcAft>
              <a:buClr>
                <a:srgbClr val="888888"/>
              </a:buClr>
              <a:buSzPts val="1400"/>
              <a:buNone/>
              <a:defRPr sz="1400">
                <a:solidFill>
                  <a:srgbClr val="888888"/>
                </a:solidFill>
                <a:uFillTx/>
              </a:defRPr>
            </a:lvl6pPr>
            <a:lvl7pPr algn="l" indent="-228600" lvl="6" marL="3200400">
              <a:spcBef>
                <a:spcPts val="280"/>
              </a:spcBef>
              <a:spcAft>
                <a:spcPts val="0"/>
              </a:spcAft>
              <a:buClr>
                <a:srgbClr val="888888"/>
              </a:buClr>
              <a:buSzPts val="1400"/>
              <a:buNone/>
              <a:defRPr sz="1400">
                <a:solidFill>
                  <a:srgbClr val="888888"/>
                </a:solidFill>
                <a:uFillTx/>
              </a:defRPr>
            </a:lvl7pPr>
            <a:lvl8pPr algn="l" indent="-228600" lvl="7" marL="3657600">
              <a:spcBef>
                <a:spcPts val="280"/>
              </a:spcBef>
              <a:spcAft>
                <a:spcPts val="0"/>
              </a:spcAft>
              <a:buClr>
                <a:srgbClr val="888888"/>
              </a:buClr>
              <a:buSzPts val="1400"/>
              <a:buNone/>
              <a:defRPr sz="1400">
                <a:solidFill>
                  <a:srgbClr val="888888"/>
                </a:solidFill>
                <a:uFillTx/>
              </a:defRPr>
            </a:lvl8pPr>
            <a:lvl9pPr algn="l" indent="-228600" lvl="8" marL="4114800">
              <a:spcBef>
                <a:spcPts val="280"/>
              </a:spcBef>
              <a:spcAft>
                <a:spcPts val="0"/>
              </a:spcAft>
              <a:buClr>
                <a:srgbClr val="888888"/>
              </a:buClr>
              <a:buSzPts val="1400"/>
              <a:buNone/>
              <a:defRPr sz="1400">
                <a:solidFill>
                  <a:srgbClr val="888888"/>
                </a:solidFill>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 name="Google Shape;34;p3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 name="Google Shape;35;p3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 name="Google Shape;36;p3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a:spcBef>
                <a:spcPts val="0"/>
              </a:spcBef>
              <a:buNone/>
              <a:defRPr>
                <a:uFillTx/>
              </a:defRPr>
            </a:lvl1pPr>
            <a:lvl2pPr algn="r" indent="0" lvl="1" marL="0">
              <a:spcBef>
                <a:spcPts val="0"/>
              </a:spcBef>
              <a:buNone/>
              <a:defRPr>
                <a:uFillTx/>
              </a:defRPr>
            </a:lvl2pPr>
            <a:lvl3pPr algn="r" indent="0" lvl="2" marL="0">
              <a:spcBef>
                <a:spcPts val="0"/>
              </a:spcBef>
              <a:buNone/>
              <a:defRPr>
                <a:uFillTx/>
              </a:defRPr>
            </a:lvl3pPr>
            <a:lvl4pPr algn="r" indent="0" lvl="3" marL="0">
              <a:spcBef>
                <a:spcPts val="0"/>
              </a:spcBef>
              <a:buNone/>
              <a:defRPr>
                <a:uFillTx/>
              </a:defRPr>
            </a:lvl4pPr>
            <a:lvl5pPr algn="r" indent="0" lvl="4" marL="0">
              <a:spcBef>
                <a:spcPts val="0"/>
              </a:spcBef>
              <a:buNone/>
              <a:defRPr>
                <a:uFillTx/>
              </a:defRPr>
            </a:lvl5pPr>
            <a:lvl6pPr algn="r" indent="0" lvl="5" marL="0">
              <a:spcBef>
                <a:spcPts val="0"/>
              </a:spcBef>
              <a:buNone/>
              <a:defRPr>
                <a:uFillTx/>
              </a:defRPr>
            </a:lvl6pPr>
            <a:lvl7pPr algn="r" indent="0" lvl="6" marL="0">
              <a:spcBef>
                <a:spcPts val="0"/>
              </a:spcBef>
              <a:buNone/>
              <a:defRPr>
                <a:uFillTx/>
              </a:defRPr>
            </a:lvl7pPr>
            <a:lvl8pPr algn="r" indent="0" lvl="7" marL="0">
              <a:spcBef>
                <a:spcPts val="0"/>
              </a:spcBef>
              <a:buNone/>
              <a:defRPr>
                <a:uFillTx/>
              </a:defRPr>
            </a:lvl8pPr>
            <a:lvl9pPr algn="r" indent="0" lvl="8" marL="0">
              <a:spcBef>
                <a:spcPts val="0"/>
              </a:spcBef>
              <a:buNone/>
              <a:defRPr>
                <a:uFillTx/>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5.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woObj">
  <p:cSld name="TWO_OBJECTS">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 name="Shape 3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 name="Google Shape;38;p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lvl1pPr algn="ctr" lvl="0">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 name="Google Shape;39;p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600200"/>
            <a:ext cx="4038600" cy="4525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indent="-406400" lvl="0" marL="457200">
              <a:spcBef>
                <a:spcPts val="560"/>
              </a:spcBef>
              <a:spcAft>
                <a:spcPts val="0"/>
              </a:spcAft>
              <a:buClr>
                <a:schemeClr val="dk1"/>
              </a:buClr>
              <a:buSzPts val="2800"/>
              <a:buChar char="•"/>
              <a:defRPr sz="2800">
                <a:uFillTx/>
              </a:defRPr>
            </a:lvl1pPr>
            <a:lvl2pPr algn="l" indent="-381000" lvl="1" marL="914400">
              <a:spcBef>
                <a:spcPts val="480"/>
              </a:spcBef>
              <a:spcAft>
                <a:spcPts val="0"/>
              </a:spcAft>
              <a:buClr>
                <a:schemeClr val="dk1"/>
              </a:buClr>
              <a:buSzPts val="2400"/>
              <a:buChar char="–"/>
              <a:defRPr sz="2400">
                <a:uFillTx/>
              </a:defRPr>
            </a:lvl2pPr>
            <a:lvl3pPr algn="l" indent="-355600" lvl="2" marL="1371600">
              <a:spcBef>
                <a:spcPts val="400"/>
              </a:spcBef>
              <a:spcAft>
                <a:spcPts val="0"/>
              </a:spcAft>
              <a:buClr>
                <a:schemeClr val="dk1"/>
              </a:buClr>
              <a:buSzPts val="2000"/>
              <a:buChar char="•"/>
              <a:defRPr sz="2000">
                <a:uFillTx/>
              </a:defRPr>
            </a:lvl3pPr>
            <a:lvl4pPr algn="l" indent="-342900" lvl="3" marL="1828800">
              <a:spcBef>
                <a:spcPts val="360"/>
              </a:spcBef>
              <a:spcAft>
                <a:spcPts val="0"/>
              </a:spcAft>
              <a:buClr>
                <a:schemeClr val="dk1"/>
              </a:buClr>
              <a:buSzPts val="1800"/>
              <a:buChar char="–"/>
              <a:defRPr sz="1800">
                <a:uFillTx/>
              </a:defRPr>
            </a:lvl4pPr>
            <a:lvl5pPr algn="l" indent="-342900" lvl="4" marL="2286000">
              <a:spcBef>
                <a:spcPts val="360"/>
              </a:spcBef>
              <a:spcAft>
                <a:spcPts val="0"/>
              </a:spcAft>
              <a:buClr>
                <a:schemeClr val="dk1"/>
              </a:buClr>
              <a:buSzPts val="1800"/>
              <a:buChar char="»"/>
              <a:defRPr sz="1800">
                <a:uFillTx/>
              </a:defRPr>
            </a:lvl5pPr>
            <a:lvl6pPr algn="l" indent="-342900" lvl="5" marL="2743200">
              <a:spcBef>
                <a:spcPts val="360"/>
              </a:spcBef>
              <a:spcAft>
                <a:spcPts val="0"/>
              </a:spcAft>
              <a:buClr>
                <a:schemeClr val="dk1"/>
              </a:buClr>
              <a:buSzPts val="1800"/>
              <a:buChar char="•"/>
              <a:defRPr sz="1800">
                <a:uFillTx/>
              </a:defRPr>
            </a:lvl6pPr>
            <a:lvl7pPr algn="l" indent="-342900" lvl="6" marL="3200400">
              <a:spcBef>
                <a:spcPts val="360"/>
              </a:spcBef>
              <a:spcAft>
                <a:spcPts val="0"/>
              </a:spcAft>
              <a:buClr>
                <a:schemeClr val="dk1"/>
              </a:buClr>
              <a:buSzPts val="1800"/>
              <a:buChar char="•"/>
              <a:defRPr sz="1800">
                <a:uFillTx/>
              </a:defRPr>
            </a:lvl7pPr>
            <a:lvl8pPr algn="l" indent="-342900" lvl="7" marL="3657600">
              <a:spcBef>
                <a:spcPts val="360"/>
              </a:spcBef>
              <a:spcAft>
                <a:spcPts val="0"/>
              </a:spcAft>
              <a:buClr>
                <a:schemeClr val="dk1"/>
              </a:buClr>
              <a:buSzPts val="1800"/>
              <a:buChar char="•"/>
              <a:defRPr sz="1800">
                <a:uFillTx/>
              </a:defRPr>
            </a:lvl8pPr>
            <a:lvl9pPr algn="l" indent="-342900" lvl="8" marL="4114800">
              <a:spcBef>
                <a:spcPts val="360"/>
              </a:spcBef>
              <a:spcAft>
                <a:spcPts val="0"/>
              </a:spcAft>
              <a:buClr>
                <a:schemeClr val="dk1"/>
              </a:buClr>
              <a:buSzPts val="1800"/>
              <a:buChar char="•"/>
              <a:defRPr sz="18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 name="Google Shape;40;p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8200" y="1600200"/>
            <a:ext cx="4038600" cy="4525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indent="-406400" lvl="0" marL="457200">
              <a:spcBef>
                <a:spcPts val="560"/>
              </a:spcBef>
              <a:spcAft>
                <a:spcPts val="0"/>
              </a:spcAft>
              <a:buClr>
                <a:schemeClr val="dk1"/>
              </a:buClr>
              <a:buSzPts val="2800"/>
              <a:buChar char="•"/>
              <a:defRPr sz="2800">
                <a:uFillTx/>
              </a:defRPr>
            </a:lvl1pPr>
            <a:lvl2pPr algn="l" indent="-381000" lvl="1" marL="914400">
              <a:spcBef>
                <a:spcPts val="480"/>
              </a:spcBef>
              <a:spcAft>
                <a:spcPts val="0"/>
              </a:spcAft>
              <a:buClr>
                <a:schemeClr val="dk1"/>
              </a:buClr>
              <a:buSzPts val="2400"/>
              <a:buChar char="–"/>
              <a:defRPr sz="2400">
                <a:uFillTx/>
              </a:defRPr>
            </a:lvl2pPr>
            <a:lvl3pPr algn="l" indent="-355600" lvl="2" marL="1371600">
              <a:spcBef>
                <a:spcPts val="400"/>
              </a:spcBef>
              <a:spcAft>
                <a:spcPts val="0"/>
              </a:spcAft>
              <a:buClr>
                <a:schemeClr val="dk1"/>
              </a:buClr>
              <a:buSzPts val="2000"/>
              <a:buChar char="•"/>
              <a:defRPr sz="2000">
                <a:uFillTx/>
              </a:defRPr>
            </a:lvl3pPr>
            <a:lvl4pPr algn="l" indent="-342900" lvl="3" marL="1828800">
              <a:spcBef>
                <a:spcPts val="360"/>
              </a:spcBef>
              <a:spcAft>
                <a:spcPts val="0"/>
              </a:spcAft>
              <a:buClr>
                <a:schemeClr val="dk1"/>
              </a:buClr>
              <a:buSzPts val="1800"/>
              <a:buChar char="–"/>
              <a:defRPr sz="1800">
                <a:uFillTx/>
              </a:defRPr>
            </a:lvl4pPr>
            <a:lvl5pPr algn="l" indent="-342900" lvl="4" marL="2286000">
              <a:spcBef>
                <a:spcPts val="360"/>
              </a:spcBef>
              <a:spcAft>
                <a:spcPts val="0"/>
              </a:spcAft>
              <a:buClr>
                <a:schemeClr val="dk1"/>
              </a:buClr>
              <a:buSzPts val="1800"/>
              <a:buChar char="»"/>
              <a:defRPr sz="1800">
                <a:uFillTx/>
              </a:defRPr>
            </a:lvl5pPr>
            <a:lvl6pPr algn="l" indent="-342900" lvl="5" marL="2743200">
              <a:spcBef>
                <a:spcPts val="360"/>
              </a:spcBef>
              <a:spcAft>
                <a:spcPts val="0"/>
              </a:spcAft>
              <a:buClr>
                <a:schemeClr val="dk1"/>
              </a:buClr>
              <a:buSzPts val="1800"/>
              <a:buChar char="•"/>
              <a:defRPr sz="1800">
                <a:uFillTx/>
              </a:defRPr>
            </a:lvl6pPr>
            <a:lvl7pPr algn="l" indent="-342900" lvl="6" marL="3200400">
              <a:spcBef>
                <a:spcPts val="360"/>
              </a:spcBef>
              <a:spcAft>
                <a:spcPts val="0"/>
              </a:spcAft>
              <a:buClr>
                <a:schemeClr val="dk1"/>
              </a:buClr>
              <a:buSzPts val="1800"/>
              <a:buChar char="•"/>
              <a:defRPr sz="1800">
                <a:uFillTx/>
              </a:defRPr>
            </a:lvl7pPr>
            <a:lvl8pPr algn="l" indent="-342900" lvl="7" marL="3657600">
              <a:spcBef>
                <a:spcPts val="360"/>
              </a:spcBef>
              <a:spcAft>
                <a:spcPts val="0"/>
              </a:spcAft>
              <a:buClr>
                <a:schemeClr val="dk1"/>
              </a:buClr>
              <a:buSzPts val="1800"/>
              <a:buChar char="•"/>
              <a:defRPr sz="1800">
                <a:uFillTx/>
              </a:defRPr>
            </a:lvl8pPr>
            <a:lvl9pPr algn="l" indent="-342900" lvl="8" marL="4114800">
              <a:spcBef>
                <a:spcPts val="360"/>
              </a:spcBef>
              <a:spcAft>
                <a:spcPts val="0"/>
              </a:spcAft>
              <a:buClr>
                <a:schemeClr val="dk1"/>
              </a:buClr>
              <a:buSzPts val="1800"/>
              <a:buChar char="•"/>
              <a:defRPr sz="18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 name="Google Shape;41;p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 name="Google Shape;42;p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 name="Google Shape;43;p3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a:spcBef>
                <a:spcPts val="0"/>
              </a:spcBef>
              <a:buNone/>
              <a:defRPr>
                <a:uFillTx/>
              </a:defRPr>
            </a:lvl1pPr>
            <a:lvl2pPr algn="r" indent="0" lvl="1" marL="0">
              <a:spcBef>
                <a:spcPts val="0"/>
              </a:spcBef>
              <a:buNone/>
              <a:defRPr>
                <a:uFillTx/>
              </a:defRPr>
            </a:lvl2pPr>
            <a:lvl3pPr algn="r" indent="0" lvl="2" marL="0">
              <a:spcBef>
                <a:spcPts val="0"/>
              </a:spcBef>
              <a:buNone/>
              <a:defRPr>
                <a:uFillTx/>
              </a:defRPr>
            </a:lvl3pPr>
            <a:lvl4pPr algn="r" indent="0" lvl="3" marL="0">
              <a:spcBef>
                <a:spcPts val="0"/>
              </a:spcBef>
              <a:buNone/>
              <a:defRPr>
                <a:uFillTx/>
              </a:defRPr>
            </a:lvl4pPr>
            <a:lvl5pPr algn="r" indent="0" lvl="4" marL="0">
              <a:spcBef>
                <a:spcPts val="0"/>
              </a:spcBef>
              <a:buNone/>
              <a:defRPr>
                <a:uFillTx/>
              </a:defRPr>
            </a:lvl5pPr>
            <a:lvl6pPr algn="r" indent="0" lvl="5" marL="0">
              <a:spcBef>
                <a:spcPts val="0"/>
              </a:spcBef>
              <a:buNone/>
              <a:defRPr>
                <a:uFillTx/>
              </a:defRPr>
            </a:lvl6pPr>
            <a:lvl7pPr algn="r" indent="0" lvl="6" marL="0">
              <a:spcBef>
                <a:spcPts val="0"/>
              </a:spcBef>
              <a:buNone/>
              <a:defRPr>
                <a:uFillTx/>
              </a:defRPr>
            </a:lvl7pPr>
            <a:lvl8pPr algn="r" indent="0" lvl="7" marL="0">
              <a:spcBef>
                <a:spcPts val="0"/>
              </a:spcBef>
              <a:buNone/>
              <a:defRPr>
                <a:uFillTx/>
              </a:defRPr>
            </a:lvl8pPr>
            <a:lvl9pPr algn="r" indent="0" lvl="8" marL="0">
              <a:spcBef>
                <a:spcPts val="0"/>
              </a:spcBef>
              <a:buNone/>
              <a:defRPr>
                <a:uFillTx/>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6.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woTxTwoObj">
  <p:cSld name="TWO_OBJECTS_WITH_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 name="Shape 4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 name="Google Shape;45;p3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lvl1pPr algn="ctr" lvl="0">
              <a:spcBef>
                <a:spcPts val="0"/>
              </a:spcBef>
              <a:spcAft>
                <a:spcPts val="0"/>
              </a:spcAft>
              <a:buClr>
                <a:schemeClr val="dk1"/>
              </a:buClr>
              <a:buSzPts val="4400"/>
              <a:buFont typeface="Calibri"/>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 name="Google Shape;46;p3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535113"/>
            <a:ext cx="4040188" cy="6397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91425" rIns="91425" spcFirstLastPara="1" tIns="45700" wrap="square">
            <a:normAutofit/>
          </a:bodyPr>
          <a:lstStyle>
            <a:lvl1pPr algn="l" indent="-228600" lvl="0" marL="457200">
              <a:spcBef>
                <a:spcPts val="480"/>
              </a:spcBef>
              <a:spcAft>
                <a:spcPts val="0"/>
              </a:spcAft>
              <a:buClr>
                <a:schemeClr val="dk1"/>
              </a:buClr>
              <a:buSzPts val="2400"/>
              <a:buNone/>
              <a:defRPr b="1" sz="2400">
                <a:uFillTx/>
              </a:defRPr>
            </a:lvl1pPr>
            <a:lvl2pPr algn="l" indent="-228600" lvl="1" marL="914400">
              <a:spcBef>
                <a:spcPts val="400"/>
              </a:spcBef>
              <a:spcAft>
                <a:spcPts val="0"/>
              </a:spcAft>
              <a:buClr>
                <a:schemeClr val="dk1"/>
              </a:buClr>
              <a:buSzPts val="2000"/>
              <a:buNone/>
              <a:defRPr b="1" sz="2000">
                <a:uFillTx/>
              </a:defRPr>
            </a:lvl2pPr>
            <a:lvl3pPr algn="l" indent="-228600" lvl="2" marL="1371600">
              <a:spcBef>
                <a:spcPts val="360"/>
              </a:spcBef>
              <a:spcAft>
                <a:spcPts val="0"/>
              </a:spcAft>
              <a:buClr>
                <a:schemeClr val="dk1"/>
              </a:buClr>
              <a:buSzPts val="1800"/>
              <a:buNone/>
              <a:defRPr b="1" sz="1800">
                <a:uFillTx/>
              </a:defRPr>
            </a:lvl3pPr>
            <a:lvl4pPr algn="l" indent="-228600" lvl="3" marL="1828800">
              <a:spcBef>
                <a:spcPts val="320"/>
              </a:spcBef>
              <a:spcAft>
                <a:spcPts val="0"/>
              </a:spcAft>
              <a:buClr>
                <a:schemeClr val="dk1"/>
              </a:buClr>
              <a:buSzPts val="1600"/>
              <a:buNone/>
              <a:defRPr b="1" sz="1600">
                <a:uFillTx/>
              </a:defRPr>
            </a:lvl4pPr>
            <a:lvl5pPr algn="l" indent="-228600" lvl="4" marL="2286000">
              <a:spcBef>
                <a:spcPts val="320"/>
              </a:spcBef>
              <a:spcAft>
                <a:spcPts val="0"/>
              </a:spcAft>
              <a:buClr>
                <a:schemeClr val="dk1"/>
              </a:buClr>
              <a:buSzPts val="1600"/>
              <a:buNone/>
              <a:defRPr b="1" sz="1600">
                <a:uFillTx/>
              </a:defRPr>
            </a:lvl5pPr>
            <a:lvl6pPr algn="l" indent="-228600" lvl="5" marL="2743200">
              <a:spcBef>
                <a:spcPts val="320"/>
              </a:spcBef>
              <a:spcAft>
                <a:spcPts val="0"/>
              </a:spcAft>
              <a:buClr>
                <a:schemeClr val="dk1"/>
              </a:buClr>
              <a:buSzPts val="1600"/>
              <a:buNone/>
              <a:defRPr b="1" sz="1600">
                <a:uFillTx/>
              </a:defRPr>
            </a:lvl6pPr>
            <a:lvl7pPr algn="l" indent="-228600" lvl="6" marL="3200400">
              <a:spcBef>
                <a:spcPts val="320"/>
              </a:spcBef>
              <a:spcAft>
                <a:spcPts val="0"/>
              </a:spcAft>
              <a:buClr>
                <a:schemeClr val="dk1"/>
              </a:buClr>
              <a:buSzPts val="1600"/>
              <a:buNone/>
              <a:defRPr b="1" sz="1600">
                <a:uFillTx/>
              </a:defRPr>
            </a:lvl7pPr>
            <a:lvl8pPr algn="l" indent="-228600" lvl="7" marL="3657600">
              <a:spcBef>
                <a:spcPts val="320"/>
              </a:spcBef>
              <a:spcAft>
                <a:spcPts val="0"/>
              </a:spcAft>
              <a:buClr>
                <a:schemeClr val="dk1"/>
              </a:buClr>
              <a:buSzPts val="1600"/>
              <a:buNone/>
              <a:defRPr b="1" sz="1600">
                <a:uFillTx/>
              </a:defRPr>
            </a:lvl8pPr>
            <a:lvl9pPr algn="l" indent="-228600" lvl="8" marL="4114800">
              <a:spcBef>
                <a:spcPts val="320"/>
              </a:spcBef>
              <a:spcAft>
                <a:spcPts val="0"/>
              </a:spcAft>
              <a:buClr>
                <a:schemeClr val="dk1"/>
              </a:buClr>
              <a:buSzPts val="1600"/>
              <a:buNone/>
              <a:defRPr b="1" sz="16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 name="Google Shape;47;p3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174875"/>
            <a:ext cx="4040188" cy="395128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indent="-381000" lvl="0" marL="457200">
              <a:spcBef>
                <a:spcPts val="480"/>
              </a:spcBef>
              <a:spcAft>
                <a:spcPts val="0"/>
              </a:spcAft>
              <a:buClr>
                <a:schemeClr val="dk1"/>
              </a:buClr>
              <a:buSzPts val="2400"/>
              <a:buChar char="•"/>
              <a:defRPr sz="2400">
                <a:uFillTx/>
              </a:defRPr>
            </a:lvl1pPr>
            <a:lvl2pPr algn="l" indent="-355600" lvl="1" marL="914400">
              <a:spcBef>
                <a:spcPts val="400"/>
              </a:spcBef>
              <a:spcAft>
                <a:spcPts val="0"/>
              </a:spcAft>
              <a:buClr>
                <a:schemeClr val="dk1"/>
              </a:buClr>
              <a:buSzPts val="2000"/>
              <a:buChar char="–"/>
              <a:defRPr sz="2000">
                <a:uFillTx/>
              </a:defRPr>
            </a:lvl2pPr>
            <a:lvl3pPr algn="l" indent="-342900" lvl="2" marL="1371600">
              <a:spcBef>
                <a:spcPts val="360"/>
              </a:spcBef>
              <a:spcAft>
                <a:spcPts val="0"/>
              </a:spcAft>
              <a:buClr>
                <a:schemeClr val="dk1"/>
              </a:buClr>
              <a:buSzPts val="1800"/>
              <a:buChar char="•"/>
              <a:defRPr sz="1800">
                <a:uFillTx/>
              </a:defRPr>
            </a:lvl3pPr>
            <a:lvl4pPr algn="l" indent="-330200" lvl="3" marL="1828800">
              <a:spcBef>
                <a:spcPts val="320"/>
              </a:spcBef>
              <a:spcAft>
                <a:spcPts val="0"/>
              </a:spcAft>
              <a:buClr>
                <a:schemeClr val="dk1"/>
              </a:buClr>
              <a:buSzPts val="1600"/>
              <a:buChar char="–"/>
              <a:defRPr sz="1600">
                <a:uFillTx/>
              </a:defRPr>
            </a:lvl4pPr>
            <a:lvl5pPr algn="l" indent="-330200" lvl="4" marL="2286000">
              <a:spcBef>
                <a:spcPts val="320"/>
              </a:spcBef>
              <a:spcAft>
                <a:spcPts val="0"/>
              </a:spcAft>
              <a:buClr>
                <a:schemeClr val="dk1"/>
              </a:buClr>
              <a:buSzPts val="1600"/>
              <a:buChar char="»"/>
              <a:defRPr sz="1600">
                <a:uFillTx/>
              </a:defRPr>
            </a:lvl5pPr>
            <a:lvl6pPr algn="l" indent="-330200" lvl="5" marL="2743200">
              <a:spcBef>
                <a:spcPts val="320"/>
              </a:spcBef>
              <a:spcAft>
                <a:spcPts val="0"/>
              </a:spcAft>
              <a:buClr>
                <a:schemeClr val="dk1"/>
              </a:buClr>
              <a:buSzPts val="1600"/>
              <a:buChar char="•"/>
              <a:defRPr sz="1600">
                <a:uFillTx/>
              </a:defRPr>
            </a:lvl6pPr>
            <a:lvl7pPr algn="l" indent="-330200" lvl="6" marL="3200400">
              <a:spcBef>
                <a:spcPts val="320"/>
              </a:spcBef>
              <a:spcAft>
                <a:spcPts val="0"/>
              </a:spcAft>
              <a:buClr>
                <a:schemeClr val="dk1"/>
              </a:buClr>
              <a:buSzPts val="1600"/>
              <a:buChar char="•"/>
              <a:defRPr sz="1600">
                <a:uFillTx/>
              </a:defRPr>
            </a:lvl7pPr>
            <a:lvl8pPr algn="l" indent="-330200" lvl="7" marL="3657600">
              <a:spcBef>
                <a:spcPts val="320"/>
              </a:spcBef>
              <a:spcAft>
                <a:spcPts val="0"/>
              </a:spcAft>
              <a:buClr>
                <a:schemeClr val="dk1"/>
              </a:buClr>
              <a:buSzPts val="1600"/>
              <a:buChar char="•"/>
              <a:defRPr sz="1600">
                <a:uFillTx/>
              </a:defRPr>
            </a:lvl8pPr>
            <a:lvl9pPr algn="l" indent="-330200" lvl="8" marL="4114800">
              <a:spcBef>
                <a:spcPts val="320"/>
              </a:spcBef>
              <a:spcAft>
                <a:spcPts val="0"/>
              </a:spcAft>
              <a:buClr>
                <a:schemeClr val="dk1"/>
              </a:buClr>
              <a:buSzPts val="1600"/>
              <a:buChar char="•"/>
              <a:defRPr sz="16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 name="Google Shape;48;p3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3"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5025" y="1535113"/>
            <a:ext cx="4041775" cy="6397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91425" rIns="91425" spcFirstLastPara="1" tIns="45700" wrap="square">
            <a:normAutofit/>
          </a:bodyPr>
          <a:lstStyle>
            <a:lvl1pPr algn="l" indent="-228600" lvl="0" marL="457200">
              <a:spcBef>
                <a:spcPts val="480"/>
              </a:spcBef>
              <a:spcAft>
                <a:spcPts val="0"/>
              </a:spcAft>
              <a:buClr>
                <a:schemeClr val="dk1"/>
              </a:buClr>
              <a:buSzPts val="2400"/>
              <a:buNone/>
              <a:defRPr b="1" sz="2400">
                <a:uFillTx/>
              </a:defRPr>
            </a:lvl1pPr>
            <a:lvl2pPr algn="l" indent="-228600" lvl="1" marL="914400">
              <a:spcBef>
                <a:spcPts val="400"/>
              </a:spcBef>
              <a:spcAft>
                <a:spcPts val="0"/>
              </a:spcAft>
              <a:buClr>
                <a:schemeClr val="dk1"/>
              </a:buClr>
              <a:buSzPts val="2000"/>
              <a:buNone/>
              <a:defRPr b="1" sz="2000">
                <a:uFillTx/>
              </a:defRPr>
            </a:lvl2pPr>
            <a:lvl3pPr algn="l" indent="-228600" lvl="2" marL="1371600">
              <a:spcBef>
                <a:spcPts val="360"/>
              </a:spcBef>
              <a:spcAft>
                <a:spcPts val="0"/>
              </a:spcAft>
              <a:buClr>
                <a:schemeClr val="dk1"/>
              </a:buClr>
              <a:buSzPts val="1800"/>
              <a:buNone/>
              <a:defRPr b="1" sz="1800">
                <a:uFillTx/>
              </a:defRPr>
            </a:lvl3pPr>
            <a:lvl4pPr algn="l" indent="-228600" lvl="3" marL="1828800">
              <a:spcBef>
                <a:spcPts val="320"/>
              </a:spcBef>
              <a:spcAft>
                <a:spcPts val="0"/>
              </a:spcAft>
              <a:buClr>
                <a:schemeClr val="dk1"/>
              </a:buClr>
              <a:buSzPts val="1600"/>
              <a:buNone/>
              <a:defRPr b="1" sz="1600">
                <a:uFillTx/>
              </a:defRPr>
            </a:lvl4pPr>
            <a:lvl5pPr algn="l" indent="-228600" lvl="4" marL="2286000">
              <a:spcBef>
                <a:spcPts val="320"/>
              </a:spcBef>
              <a:spcAft>
                <a:spcPts val="0"/>
              </a:spcAft>
              <a:buClr>
                <a:schemeClr val="dk1"/>
              </a:buClr>
              <a:buSzPts val="1600"/>
              <a:buNone/>
              <a:defRPr b="1" sz="1600">
                <a:uFillTx/>
              </a:defRPr>
            </a:lvl5pPr>
            <a:lvl6pPr algn="l" indent="-228600" lvl="5" marL="2743200">
              <a:spcBef>
                <a:spcPts val="320"/>
              </a:spcBef>
              <a:spcAft>
                <a:spcPts val="0"/>
              </a:spcAft>
              <a:buClr>
                <a:schemeClr val="dk1"/>
              </a:buClr>
              <a:buSzPts val="1600"/>
              <a:buNone/>
              <a:defRPr b="1" sz="1600">
                <a:uFillTx/>
              </a:defRPr>
            </a:lvl6pPr>
            <a:lvl7pPr algn="l" indent="-228600" lvl="6" marL="3200400">
              <a:spcBef>
                <a:spcPts val="320"/>
              </a:spcBef>
              <a:spcAft>
                <a:spcPts val="0"/>
              </a:spcAft>
              <a:buClr>
                <a:schemeClr val="dk1"/>
              </a:buClr>
              <a:buSzPts val="1600"/>
              <a:buNone/>
              <a:defRPr b="1" sz="1600">
                <a:uFillTx/>
              </a:defRPr>
            </a:lvl7pPr>
            <a:lvl8pPr algn="l" indent="-228600" lvl="7" marL="3657600">
              <a:spcBef>
                <a:spcPts val="320"/>
              </a:spcBef>
              <a:spcAft>
                <a:spcPts val="0"/>
              </a:spcAft>
              <a:buClr>
                <a:schemeClr val="dk1"/>
              </a:buClr>
              <a:buSzPts val="1600"/>
              <a:buNone/>
              <a:defRPr b="1" sz="1600">
                <a:uFillTx/>
              </a:defRPr>
            </a:lvl8pPr>
            <a:lvl9pPr algn="l" indent="-228600" lvl="8" marL="4114800">
              <a:spcBef>
                <a:spcPts val="320"/>
              </a:spcBef>
              <a:spcAft>
                <a:spcPts val="0"/>
              </a:spcAft>
              <a:buClr>
                <a:schemeClr val="dk1"/>
              </a:buClr>
              <a:buSzPts val="1600"/>
              <a:buNone/>
              <a:defRPr b="1" sz="16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 name="Google Shape;49;p3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4"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5025" y="2174875"/>
            <a:ext cx="4041775" cy="395128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indent="-381000" lvl="0" marL="457200">
              <a:spcBef>
                <a:spcPts val="480"/>
              </a:spcBef>
              <a:spcAft>
                <a:spcPts val="0"/>
              </a:spcAft>
              <a:buClr>
                <a:schemeClr val="dk1"/>
              </a:buClr>
              <a:buSzPts val="2400"/>
              <a:buChar char="•"/>
              <a:defRPr sz="2400">
                <a:uFillTx/>
              </a:defRPr>
            </a:lvl1pPr>
            <a:lvl2pPr algn="l" indent="-355600" lvl="1" marL="914400">
              <a:spcBef>
                <a:spcPts val="400"/>
              </a:spcBef>
              <a:spcAft>
                <a:spcPts val="0"/>
              </a:spcAft>
              <a:buClr>
                <a:schemeClr val="dk1"/>
              </a:buClr>
              <a:buSzPts val="2000"/>
              <a:buChar char="–"/>
              <a:defRPr sz="2000">
                <a:uFillTx/>
              </a:defRPr>
            </a:lvl2pPr>
            <a:lvl3pPr algn="l" indent="-342900" lvl="2" marL="1371600">
              <a:spcBef>
                <a:spcPts val="360"/>
              </a:spcBef>
              <a:spcAft>
                <a:spcPts val="0"/>
              </a:spcAft>
              <a:buClr>
                <a:schemeClr val="dk1"/>
              </a:buClr>
              <a:buSzPts val="1800"/>
              <a:buChar char="•"/>
              <a:defRPr sz="1800">
                <a:uFillTx/>
              </a:defRPr>
            </a:lvl3pPr>
            <a:lvl4pPr algn="l" indent="-330200" lvl="3" marL="1828800">
              <a:spcBef>
                <a:spcPts val="320"/>
              </a:spcBef>
              <a:spcAft>
                <a:spcPts val="0"/>
              </a:spcAft>
              <a:buClr>
                <a:schemeClr val="dk1"/>
              </a:buClr>
              <a:buSzPts val="1600"/>
              <a:buChar char="–"/>
              <a:defRPr sz="1600">
                <a:uFillTx/>
              </a:defRPr>
            </a:lvl4pPr>
            <a:lvl5pPr algn="l" indent="-330200" lvl="4" marL="2286000">
              <a:spcBef>
                <a:spcPts val="320"/>
              </a:spcBef>
              <a:spcAft>
                <a:spcPts val="0"/>
              </a:spcAft>
              <a:buClr>
                <a:schemeClr val="dk1"/>
              </a:buClr>
              <a:buSzPts val="1600"/>
              <a:buChar char="»"/>
              <a:defRPr sz="1600">
                <a:uFillTx/>
              </a:defRPr>
            </a:lvl5pPr>
            <a:lvl6pPr algn="l" indent="-330200" lvl="5" marL="2743200">
              <a:spcBef>
                <a:spcPts val="320"/>
              </a:spcBef>
              <a:spcAft>
                <a:spcPts val="0"/>
              </a:spcAft>
              <a:buClr>
                <a:schemeClr val="dk1"/>
              </a:buClr>
              <a:buSzPts val="1600"/>
              <a:buChar char="•"/>
              <a:defRPr sz="1600">
                <a:uFillTx/>
              </a:defRPr>
            </a:lvl6pPr>
            <a:lvl7pPr algn="l" indent="-330200" lvl="6" marL="3200400">
              <a:spcBef>
                <a:spcPts val="320"/>
              </a:spcBef>
              <a:spcAft>
                <a:spcPts val="0"/>
              </a:spcAft>
              <a:buClr>
                <a:schemeClr val="dk1"/>
              </a:buClr>
              <a:buSzPts val="1600"/>
              <a:buChar char="•"/>
              <a:defRPr sz="1600">
                <a:uFillTx/>
              </a:defRPr>
            </a:lvl7pPr>
            <a:lvl8pPr algn="l" indent="-330200" lvl="7" marL="3657600">
              <a:spcBef>
                <a:spcPts val="320"/>
              </a:spcBef>
              <a:spcAft>
                <a:spcPts val="0"/>
              </a:spcAft>
              <a:buClr>
                <a:schemeClr val="dk1"/>
              </a:buClr>
              <a:buSzPts val="1600"/>
              <a:buChar char="•"/>
              <a:defRPr sz="1600">
                <a:uFillTx/>
              </a:defRPr>
            </a:lvl8pPr>
            <a:lvl9pPr algn="l" indent="-330200" lvl="8" marL="4114800">
              <a:spcBef>
                <a:spcPts val="320"/>
              </a:spcBef>
              <a:spcAft>
                <a:spcPts val="0"/>
              </a:spcAft>
              <a:buClr>
                <a:schemeClr val="dk1"/>
              </a:buClr>
              <a:buSzPts val="1600"/>
              <a:buChar char="•"/>
              <a:defRPr sz="16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 name="Google Shape;50;p3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 name="Google Shape;51;p3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 name="Google Shape;52;p3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a:spcBef>
                <a:spcPts val="0"/>
              </a:spcBef>
              <a:buNone/>
              <a:defRPr>
                <a:uFillTx/>
              </a:defRPr>
            </a:lvl1pPr>
            <a:lvl2pPr algn="r" indent="0" lvl="1" marL="0">
              <a:spcBef>
                <a:spcPts val="0"/>
              </a:spcBef>
              <a:buNone/>
              <a:defRPr>
                <a:uFillTx/>
              </a:defRPr>
            </a:lvl2pPr>
            <a:lvl3pPr algn="r" indent="0" lvl="2" marL="0">
              <a:spcBef>
                <a:spcPts val="0"/>
              </a:spcBef>
              <a:buNone/>
              <a:defRPr>
                <a:uFillTx/>
              </a:defRPr>
            </a:lvl3pPr>
            <a:lvl4pPr algn="r" indent="0" lvl="3" marL="0">
              <a:spcBef>
                <a:spcPts val="0"/>
              </a:spcBef>
              <a:buNone/>
              <a:defRPr>
                <a:uFillTx/>
              </a:defRPr>
            </a:lvl4pPr>
            <a:lvl5pPr algn="r" indent="0" lvl="4" marL="0">
              <a:spcBef>
                <a:spcPts val="0"/>
              </a:spcBef>
              <a:buNone/>
              <a:defRPr>
                <a:uFillTx/>
              </a:defRPr>
            </a:lvl5pPr>
            <a:lvl6pPr algn="r" indent="0" lvl="5" marL="0">
              <a:spcBef>
                <a:spcPts val="0"/>
              </a:spcBef>
              <a:buNone/>
              <a:defRPr>
                <a:uFillTx/>
              </a:defRPr>
            </a:lvl6pPr>
            <a:lvl7pPr algn="r" indent="0" lvl="6" marL="0">
              <a:spcBef>
                <a:spcPts val="0"/>
              </a:spcBef>
              <a:buNone/>
              <a:defRPr>
                <a:uFillTx/>
              </a:defRPr>
            </a:lvl7pPr>
            <a:lvl8pPr algn="r" indent="0" lvl="7" marL="0">
              <a:spcBef>
                <a:spcPts val="0"/>
              </a:spcBef>
              <a:buNone/>
              <a:defRPr>
                <a:uFillTx/>
              </a:defRPr>
            </a:lvl8pPr>
            <a:lvl9pPr algn="r" indent="0" lvl="8" marL="0">
              <a:spcBef>
                <a:spcPts val="0"/>
              </a:spcBef>
              <a:buNone/>
              <a:defRPr>
                <a:uFillTx/>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7.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titleOnly">
  <p:cSld name="TITLE_ONLY">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 name="Shape 5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 name="Google Shape;54;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lvl1pPr algn="ctr" lvl="0">
              <a:spcBef>
                <a:spcPts val="0"/>
              </a:spcBef>
              <a:spcAft>
                <a:spcPts val="0"/>
              </a:spcAft>
              <a:buClr>
                <a:schemeClr val="dk1"/>
              </a:buClr>
              <a:buSzPts val="1800"/>
              <a:buNone/>
              <a:defRPr>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 name="Google Shape;55;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 name="Google Shape;56;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 name="Google Shape;57;p3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a:spcBef>
                <a:spcPts val="0"/>
              </a:spcBef>
              <a:buNone/>
              <a:defRPr>
                <a:uFillTx/>
              </a:defRPr>
            </a:lvl1pPr>
            <a:lvl2pPr algn="r" indent="0" lvl="1" marL="0">
              <a:spcBef>
                <a:spcPts val="0"/>
              </a:spcBef>
              <a:buNone/>
              <a:defRPr>
                <a:uFillTx/>
              </a:defRPr>
            </a:lvl2pPr>
            <a:lvl3pPr algn="r" indent="0" lvl="2" marL="0">
              <a:spcBef>
                <a:spcPts val="0"/>
              </a:spcBef>
              <a:buNone/>
              <a:defRPr>
                <a:uFillTx/>
              </a:defRPr>
            </a:lvl3pPr>
            <a:lvl4pPr algn="r" indent="0" lvl="3" marL="0">
              <a:spcBef>
                <a:spcPts val="0"/>
              </a:spcBef>
              <a:buNone/>
              <a:defRPr>
                <a:uFillTx/>
              </a:defRPr>
            </a:lvl4pPr>
            <a:lvl5pPr algn="r" indent="0" lvl="4" marL="0">
              <a:spcBef>
                <a:spcPts val="0"/>
              </a:spcBef>
              <a:buNone/>
              <a:defRPr>
                <a:uFillTx/>
              </a:defRPr>
            </a:lvl5pPr>
            <a:lvl6pPr algn="r" indent="0" lvl="5" marL="0">
              <a:spcBef>
                <a:spcPts val="0"/>
              </a:spcBef>
              <a:buNone/>
              <a:defRPr>
                <a:uFillTx/>
              </a:defRPr>
            </a:lvl6pPr>
            <a:lvl7pPr algn="r" indent="0" lvl="6" marL="0">
              <a:spcBef>
                <a:spcPts val="0"/>
              </a:spcBef>
              <a:buNone/>
              <a:defRPr>
                <a:uFillTx/>
              </a:defRPr>
            </a:lvl7pPr>
            <a:lvl8pPr algn="r" indent="0" lvl="7" marL="0">
              <a:spcBef>
                <a:spcPts val="0"/>
              </a:spcBef>
              <a:buNone/>
              <a:defRPr>
                <a:uFillTx/>
              </a:defRPr>
            </a:lvl8pPr>
            <a:lvl9pPr algn="r" indent="0" lvl="8" marL="0">
              <a:spcBef>
                <a:spcPts val="0"/>
              </a:spcBef>
              <a:buNone/>
              <a:defRPr>
                <a:uFillTx/>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8.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objTx">
  <p:cSld name="OBJECT_WITH_CAPTION_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 name="Shape 5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 name="Google Shape;59;p3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3050"/>
            <a:ext cx="3008313" cy="116205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91425" rIns="91425" spcFirstLastPara="1" tIns="45700" wrap="square">
            <a:normAutofit/>
          </a:bodyPr>
          <a:lstStyle>
            <a:lvl1pPr algn="l" lvl="0">
              <a:spcBef>
                <a:spcPts val="0"/>
              </a:spcBef>
              <a:spcAft>
                <a:spcPts val="0"/>
              </a:spcAft>
              <a:buClr>
                <a:schemeClr val="dk1"/>
              </a:buClr>
              <a:buSzPts val="2000"/>
              <a:buFont typeface="Calibri"/>
              <a:buNone/>
              <a:defRPr b="1" sz="2000">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 name="Google Shape;60;p3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75050" y="273050"/>
            <a:ext cx="5111750" cy="585311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indent="-431800" lvl="0" marL="457200">
              <a:spcBef>
                <a:spcPts val="640"/>
              </a:spcBef>
              <a:spcAft>
                <a:spcPts val="0"/>
              </a:spcAft>
              <a:buClr>
                <a:schemeClr val="dk1"/>
              </a:buClr>
              <a:buSzPts val="3200"/>
              <a:buChar char="•"/>
              <a:defRPr sz="3200">
                <a:uFillTx/>
              </a:defRPr>
            </a:lvl1pPr>
            <a:lvl2pPr algn="l" indent="-406400" lvl="1" marL="914400">
              <a:spcBef>
                <a:spcPts val="560"/>
              </a:spcBef>
              <a:spcAft>
                <a:spcPts val="0"/>
              </a:spcAft>
              <a:buClr>
                <a:schemeClr val="dk1"/>
              </a:buClr>
              <a:buSzPts val="2800"/>
              <a:buChar char="–"/>
              <a:defRPr sz="2800">
                <a:uFillTx/>
              </a:defRPr>
            </a:lvl2pPr>
            <a:lvl3pPr algn="l" indent="-381000" lvl="2" marL="1371600">
              <a:spcBef>
                <a:spcPts val="480"/>
              </a:spcBef>
              <a:spcAft>
                <a:spcPts val="0"/>
              </a:spcAft>
              <a:buClr>
                <a:schemeClr val="dk1"/>
              </a:buClr>
              <a:buSzPts val="2400"/>
              <a:buChar char="•"/>
              <a:defRPr sz="2400">
                <a:uFillTx/>
              </a:defRPr>
            </a:lvl3pPr>
            <a:lvl4pPr algn="l" indent="-355600" lvl="3" marL="1828800">
              <a:spcBef>
                <a:spcPts val="400"/>
              </a:spcBef>
              <a:spcAft>
                <a:spcPts val="0"/>
              </a:spcAft>
              <a:buClr>
                <a:schemeClr val="dk1"/>
              </a:buClr>
              <a:buSzPts val="2000"/>
              <a:buChar char="–"/>
              <a:defRPr sz="2000">
                <a:uFillTx/>
              </a:defRPr>
            </a:lvl4pPr>
            <a:lvl5pPr algn="l" indent="-355600" lvl="4" marL="2286000">
              <a:spcBef>
                <a:spcPts val="400"/>
              </a:spcBef>
              <a:spcAft>
                <a:spcPts val="0"/>
              </a:spcAft>
              <a:buClr>
                <a:schemeClr val="dk1"/>
              </a:buClr>
              <a:buSzPts val="2000"/>
              <a:buChar char="»"/>
              <a:defRPr sz="2000">
                <a:uFillTx/>
              </a:defRPr>
            </a:lvl5pPr>
            <a:lvl6pPr algn="l" indent="-355600" lvl="5" marL="2743200">
              <a:spcBef>
                <a:spcPts val="400"/>
              </a:spcBef>
              <a:spcAft>
                <a:spcPts val="0"/>
              </a:spcAft>
              <a:buClr>
                <a:schemeClr val="dk1"/>
              </a:buClr>
              <a:buSzPts val="2000"/>
              <a:buChar char="•"/>
              <a:defRPr sz="2000">
                <a:uFillTx/>
              </a:defRPr>
            </a:lvl6pPr>
            <a:lvl7pPr algn="l" indent="-355600" lvl="6" marL="3200400">
              <a:spcBef>
                <a:spcPts val="400"/>
              </a:spcBef>
              <a:spcAft>
                <a:spcPts val="0"/>
              </a:spcAft>
              <a:buClr>
                <a:schemeClr val="dk1"/>
              </a:buClr>
              <a:buSzPts val="2000"/>
              <a:buChar char="•"/>
              <a:defRPr sz="2000">
                <a:uFillTx/>
              </a:defRPr>
            </a:lvl7pPr>
            <a:lvl8pPr algn="l" indent="-355600" lvl="7" marL="3657600">
              <a:spcBef>
                <a:spcPts val="400"/>
              </a:spcBef>
              <a:spcAft>
                <a:spcPts val="0"/>
              </a:spcAft>
              <a:buClr>
                <a:schemeClr val="dk1"/>
              </a:buClr>
              <a:buSzPts val="2000"/>
              <a:buChar char="•"/>
              <a:defRPr sz="2000">
                <a:uFillTx/>
              </a:defRPr>
            </a:lvl8pPr>
            <a:lvl9pPr algn="l" indent="-355600" lvl="8" marL="4114800">
              <a:spcBef>
                <a:spcPts val="400"/>
              </a:spcBef>
              <a:spcAft>
                <a:spcPts val="0"/>
              </a:spcAft>
              <a:buClr>
                <a:schemeClr val="dk1"/>
              </a:buClr>
              <a:buSzPts val="2000"/>
              <a:buChar char="•"/>
              <a:defRPr sz="20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 name="Google Shape;61;p3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2"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435100"/>
            <a:ext cx="3008313" cy="46910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indent="-228600" lvl="0" marL="457200">
              <a:spcBef>
                <a:spcPts val="280"/>
              </a:spcBef>
              <a:spcAft>
                <a:spcPts val="0"/>
              </a:spcAft>
              <a:buClr>
                <a:schemeClr val="dk1"/>
              </a:buClr>
              <a:buSzPts val="1400"/>
              <a:buNone/>
              <a:defRPr sz="1400">
                <a:uFillTx/>
              </a:defRPr>
            </a:lvl1pPr>
            <a:lvl2pPr algn="l" indent="-228600" lvl="1" marL="914400">
              <a:spcBef>
                <a:spcPts val="240"/>
              </a:spcBef>
              <a:spcAft>
                <a:spcPts val="0"/>
              </a:spcAft>
              <a:buClr>
                <a:schemeClr val="dk1"/>
              </a:buClr>
              <a:buSzPts val="1200"/>
              <a:buNone/>
              <a:defRPr sz="1200">
                <a:uFillTx/>
              </a:defRPr>
            </a:lvl2pPr>
            <a:lvl3pPr algn="l" indent="-228600" lvl="2" marL="1371600">
              <a:spcBef>
                <a:spcPts val="200"/>
              </a:spcBef>
              <a:spcAft>
                <a:spcPts val="0"/>
              </a:spcAft>
              <a:buClr>
                <a:schemeClr val="dk1"/>
              </a:buClr>
              <a:buSzPts val="1000"/>
              <a:buNone/>
              <a:defRPr sz="1000">
                <a:uFillTx/>
              </a:defRPr>
            </a:lvl3pPr>
            <a:lvl4pPr algn="l" indent="-228600" lvl="3" marL="1828800">
              <a:spcBef>
                <a:spcPts val="180"/>
              </a:spcBef>
              <a:spcAft>
                <a:spcPts val="0"/>
              </a:spcAft>
              <a:buClr>
                <a:schemeClr val="dk1"/>
              </a:buClr>
              <a:buSzPts val="900"/>
              <a:buNone/>
              <a:defRPr sz="900">
                <a:uFillTx/>
              </a:defRPr>
            </a:lvl4pPr>
            <a:lvl5pPr algn="l" indent="-228600" lvl="4" marL="2286000">
              <a:spcBef>
                <a:spcPts val="180"/>
              </a:spcBef>
              <a:spcAft>
                <a:spcPts val="0"/>
              </a:spcAft>
              <a:buClr>
                <a:schemeClr val="dk1"/>
              </a:buClr>
              <a:buSzPts val="900"/>
              <a:buNone/>
              <a:defRPr sz="900">
                <a:uFillTx/>
              </a:defRPr>
            </a:lvl5pPr>
            <a:lvl6pPr algn="l" indent="-228600" lvl="5" marL="2743200">
              <a:spcBef>
                <a:spcPts val="180"/>
              </a:spcBef>
              <a:spcAft>
                <a:spcPts val="0"/>
              </a:spcAft>
              <a:buClr>
                <a:schemeClr val="dk1"/>
              </a:buClr>
              <a:buSzPts val="900"/>
              <a:buNone/>
              <a:defRPr sz="900">
                <a:uFillTx/>
              </a:defRPr>
            </a:lvl6pPr>
            <a:lvl7pPr algn="l" indent="-228600" lvl="6" marL="3200400">
              <a:spcBef>
                <a:spcPts val="180"/>
              </a:spcBef>
              <a:spcAft>
                <a:spcPts val="0"/>
              </a:spcAft>
              <a:buClr>
                <a:schemeClr val="dk1"/>
              </a:buClr>
              <a:buSzPts val="900"/>
              <a:buNone/>
              <a:defRPr sz="900">
                <a:uFillTx/>
              </a:defRPr>
            </a:lvl7pPr>
            <a:lvl8pPr algn="l" indent="-228600" lvl="7" marL="3657600">
              <a:spcBef>
                <a:spcPts val="180"/>
              </a:spcBef>
              <a:spcAft>
                <a:spcPts val="0"/>
              </a:spcAft>
              <a:buClr>
                <a:schemeClr val="dk1"/>
              </a:buClr>
              <a:buSzPts val="900"/>
              <a:buNone/>
              <a:defRPr sz="900">
                <a:uFillTx/>
              </a:defRPr>
            </a:lvl8pPr>
            <a:lvl9pPr algn="l" indent="-228600" lvl="8" marL="4114800">
              <a:spcBef>
                <a:spcPts val="180"/>
              </a:spcBef>
              <a:spcAft>
                <a:spcPts val="0"/>
              </a:spcAft>
              <a:buClr>
                <a:schemeClr val="dk1"/>
              </a:buClr>
              <a:buSzPts val="900"/>
              <a:buNone/>
              <a:defRPr sz="9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2" name="Google Shape;62;p3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3" name="Google Shape;63;p3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4" name="Google Shape;64;p3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a:spcBef>
                <a:spcPts val="0"/>
              </a:spcBef>
              <a:buNone/>
              <a:defRPr>
                <a:uFillTx/>
              </a:defRPr>
            </a:lvl1pPr>
            <a:lvl2pPr algn="r" indent="0" lvl="1" marL="0">
              <a:spcBef>
                <a:spcPts val="0"/>
              </a:spcBef>
              <a:buNone/>
              <a:defRPr>
                <a:uFillTx/>
              </a:defRPr>
            </a:lvl2pPr>
            <a:lvl3pPr algn="r" indent="0" lvl="2" marL="0">
              <a:spcBef>
                <a:spcPts val="0"/>
              </a:spcBef>
              <a:buNone/>
              <a:defRPr>
                <a:uFillTx/>
              </a:defRPr>
            </a:lvl3pPr>
            <a:lvl4pPr algn="r" indent="0" lvl="3" marL="0">
              <a:spcBef>
                <a:spcPts val="0"/>
              </a:spcBef>
              <a:buNone/>
              <a:defRPr>
                <a:uFillTx/>
              </a:defRPr>
            </a:lvl4pPr>
            <a:lvl5pPr algn="r" indent="0" lvl="4" marL="0">
              <a:spcBef>
                <a:spcPts val="0"/>
              </a:spcBef>
              <a:buNone/>
              <a:defRPr>
                <a:uFillTx/>
              </a:defRPr>
            </a:lvl5pPr>
            <a:lvl6pPr algn="r" indent="0" lvl="5" marL="0">
              <a:spcBef>
                <a:spcPts val="0"/>
              </a:spcBef>
              <a:buNone/>
              <a:defRPr>
                <a:uFillTx/>
              </a:defRPr>
            </a:lvl6pPr>
            <a:lvl7pPr algn="r" indent="0" lvl="6" marL="0">
              <a:spcBef>
                <a:spcPts val="0"/>
              </a:spcBef>
              <a:buNone/>
              <a:defRPr>
                <a:uFillTx/>
              </a:defRPr>
            </a:lvl7pPr>
            <a:lvl8pPr algn="r" indent="0" lvl="7" marL="0">
              <a:spcBef>
                <a:spcPts val="0"/>
              </a:spcBef>
              <a:buNone/>
              <a:defRPr>
                <a:uFillTx/>
              </a:defRPr>
            </a:lvl8pPr>
            <a:lvl9pPr algn="r" indent="0" lvl="8" marL="0">
              <a:spcBef>
                <a:spcPts val="0"/>
              </a:spcBef>
              <a:buNone/>
              <a:defRPr>
                <a:uFillTx/>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Layouts/slideLayout9.xml><?xml version="1.0" encoding="utf-8"?>
<p:sldLayout xmlns:a="http://schemas.openxmlformats.org/drawingml/2006/main" xmlns:p="http://schemas.openxmlformats.org/presentationml/2006/main" xmlns:s="http://schemas.openxmlformats.org/officeDocument/2006/sharedTypes" xmlns:r="http://schemas.openxmlformats.org/officeDocument/2006/relationships" type="picTx">
  <p:cSld name="PICTURE_WITH_CAPTION_TEXT">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5" name="Shape 6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6" name="Google Shape;66;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92288" y="4800600"/>
            <a:ext cx="5486400" cy="56673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b" anchorCtr="0" bIns="45700" lIns="91425" rIns="91425" spcFirstLastPara="1" tIns="45700" wrap="square">
            <a:normAutofit/>
          </a:bodyPr>
          <a:lstStyle>
            <a:lvl1pPr algn="l" lvl="0">
              <a:spcBef>
                <a:spcPts val="0"/>
              </a:spcBef>
              <a:spcAft>
                <a:spcPts val="0"/>
              </a:spcAft>
              <a:buClr>
                <a:schemeClr val="dk1"/>
              </a:buClr>
              <a:buSzPts val="2000"/>
              <a:buFont typeface="Calibri"/>
              <a:buNone/>
              <a:defRPr b="1" sz="2000">
                <a:uFillTx/>
              </a:defRPr>
            </a:lvl1pPr>
            <a:lvl2pPr lvl="1">
              <a:spcBef>
                <a:spcPts val="0"/>
              </a:spcBef>
              <a:spcAft>
                <a:spcPts val="0"/>
              </a:spcAft>
              <a:buSzPts val="1400"/>
              <a:buNone/>
              <a:defRPr>
                <a:uFillTx/>
              </a:defRPr>
            </a:lvl2pPr>
            <a:lvl3pPr lvl="2">
              <a:spcBef>
                <a:spcPts val="0"/>
              </a:spcBef>
              <a:spcAft>
                <a:spcPts val="0"/>
              </a:spcAft>
              <a:buSzPts val="1400"/>
              <a:buNone/>
              <a:defRPr>
                <a:uFillTx/>
              </a:defRPr>
            </a:lvl3pPr>
            <a:lvl4pPr lvl="3">
              <a:spcBef>
                <a:spcPts val="0"/>
              </a:spcBef>
              <a:spcAft>
                <a:spcPts val="0"/>
              </a:spcAft>
              <a:buSzPts val="1400"/>
              <a:buNone/>
              <a:defRPr>
                <a:uFillTx/>
              </a:defRPr>
            </a:lvl4pPr>
            <a:lvl5pPr lvl="4">
              <a:spcBef>
                <a:spcPts val="0"/>
              </a:spcBef>
              <a:spcAft>
                <a:spcPts val="0"/>
              </a:spcAft>
              <a:buSzPts val="1400"/>
              <a:buNone/>
              <a:defRPr>
                <a:uFillTx/>
              </a:defRPr>
            </a:lvl5pPr>
            <a:lvl6pPr lvl="5">
              <a:spcBef>
                <a:spcPts val="0"/>
              </a:spcBef>
              <a:spcAft>
                <a:spcPts val="0"/>
              </a:spcAft>
              <a:buSzPts val="1400"/>
              <a:buNone/>
              <a:defRPr>
                <a:uFillTx/>
              </a:defRPr>
            </a:lvl6pPr>
            <a:lvl7pPr lvl="6">
              <a:spcBef>
                <a:spcPts val="0"/>
              </a:spcBef>
              <a:spcAft>
                <a:spcPts val="0"/>
              </a:spcAft>
              <a:buSzPts val="1400"/>
              <a:buNone/>
              <a:defRPr>
                <a:uFillTx/>
              </a:defRPr>
            </a:lvl7pPr>
            <a:lvl8pPr lvl="7">
              <a:spcBef>
                <a:spcPts val="0"/>
              </a:spcBef>
              <a:spcAft>
                <a:spcPts val="0"/>
              </a:spcAft>
              <a:buSzPts val="1400"/>
              <a:buNone/>
              <a:defRPr>
                <a:uFillTx/>
              </a:defRPr>
            </a:lvl8pPr>
            <a:lvl9pPr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7" name="Google Shape;67;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ph idx="2" type="pic"/>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92288" y="612775"/>
            <a:ext cx="5486400" cy="41148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lvl="0" marR="0" rtl="0">
              <a:spcBef>
                <a:spcPts val="640"/>
              </a:spcBef>
              <a:spcAft>
                <a:spcPts val="0"/>
              </a:spcAft>
              <a:buClr>
                <a:schemeClr val="dk1"/>
              </a:buClr>
              <a:buSzPts val="3200"/>
              <a:buFont typeface="Arial"/>
              <a:buNone/>
              <a:defRPr b="0" cap="none" i="0" strike="noStrike" sz="3200" u="none">
                <a:solidFill>
                  <a:schemeClr val="dk1"/>
                </a:solidFill>
                <a:uFillTx/>
                <a:latin typeface="Calibri"/>
                <a:ea typeface="Calibri"/>
                <a:cs typeface="Calibri"/>
                <a:sym typeface="Calibri"/>
              </a:defRPr>
            </a:lvl1pPr>
            <a:lvl2pPr algn="l" lvl="1" marR="0" rtl="0">
              <a:spcBef>
                <a:spcPts val="560"/>
              </a:spcBef>
              <a:spcAft>
                <a:spcPts val="0"/>
              </a:spcAft>
              <a:buClr>
                <a:schemeClr val="dk1"/>
              </a:buClr>
              <a:buSzPts val="2800"/>
              <a:buFont typeface="Arial"/>
              <a:buNone/>
              <a:defRPr b="0" cap="none" i="0" strike="noStrike" sz="2800" u="none">
                <a:solidFill>
                  <a:schemeClr val="dk1"/>
                </a:solidFill>
                <a:uFillTx/>
                <a:latin typeface="Calibri"/>
                <a:ea typeface="Calibri"/>
                <a:cs typeface="Calibri"/>
                <a:sym typeface="Calibri"/>
              </a:defRPr>
            </a:lvl2pPr>
            <a:lvl3pPr algn="l" lvl="2" marR="0" rtl="0">
              <a:spcBef>
                <a:spcPts val="480"/>
              </a:spcBef>
              <a:spcAft>
                <a:spcPts val="0"/>
              </a:spcAft>
              <a:buClr>
                <a:schemeClr val="dk1"/>
              </a:buClr>
              <a:buSzPts val="2400"/>
              <a:buFont typeface="Arial"/>
              <a:buNone/>
              <a:defRPr b="0" cap="none" i="0" strike="noStrike" sz="2400" u="none">
                <a:solidFill>
                  <a:schemeClr val="dk1"/>
                </a:solidFill>
                <a:uFillTx/>
                <a:latin typeface="Calibri"/>
                <a:ea typeface="Calibri"/>
                <a:cs typeface="Calibri"/>
                <a:sym typeface="Calibri"/>
              </a:defRPr>
            </a:lvl3pPr>
            <a:lvl4pPr algn="l" lvl="3" marR="0" rtl="0">
              <a:spcBef>
                <a:spcPts val="400"/>
              </a:spcBef>
              <a:spcAft>
                <a:spcPts val="0"/>
              </a:spcAft>
              <a:buClr>
                <a:schemeClr val="dk1"/>
              </a:buClr>
              <a:buSzPts val="2000"/>
              <a:buFont typeface="Arial"/>
              <a:buNone/>
              <a:defRPr b="0" cap="none" i="0" strike="noStrike" sz="2000" u="none">
                <a:solidFill>
                  <a:schemeClr val="dk1"/>
                </a:solidFill>
                <a:uFillTx/>
                <a:latin typeface="Calibri"/>
                <a:ea typeface="Calibri"/>
                <a:cs typeface="Calibri"/>
                <a:sym typeface="Calibri"/>
              </a:defRPr>
            </a:lvl4pPr>
            <a:lvl5pPr algn="l" lvl="4" marR="0" rtl="0">
              <a:spcBef>
                <a:spcPts val="400"/>
              </a:spcBef>
              <a:spcAft>
                <a:spcPts val="0"/>
              </a:spcAft>
              <a:buClr>
                <a:schemeClr val="dk1"/>
              </a:buClr>
              <a:buSzPts val="2000"/>
              <a:buFont typeface="Arial"/>
              <a:buNone/>
              <a:defRPr b="0" cap="none" i="0" strike="noStrike" sz="2000" u="none">
                <a:solidFill>
                  <a:schemeClr val="dk1"/>
                </a:solidFill>
                <a:uFillTx/>
                <a:latin typeface="Calibri"/>
                <a:ea typeface="Calibri"/>
                <a:cs typeface="Calibri"/>
                <a:sym typeface="Calibri"/>
              </a:defRPr>
            </a:lvl5pPr>
            <a:lvl6pPr algn="l" lvl="5" marR="0" rtl="0">
              <a:spcBef>
                <a:spcPts val="400"/>
              </a:spcBef>
              <a:spcAft>
                <a:spcPts val="0"/>
              </a:spcAft>
              <a:buClr>
                <a:schemeClr val="dk1"/>
              </a:buClr>
              <a:buSzPts val="2000"/>
              <a:buFont typeface="Arial"/>
              <a:buNone/>
              <a:defRPr b="0" cap="none" i="0" strike="noStrike" sz="2000" u="none">
                <a:solidFill>
                  <a:schemeClr val="dk1"/>
                </a:solidFill>
                <a:uFillTx/>
                <a:latin typeface="Calibri"/>
                <a:ea typeface="Calibri"/>
                <a:cs typeface="Calibri"/>
                <a:sym typeface="Calibri"/>
              </a:defRPr>
            </a:lvl6pPr>
            <a:lvl7pPr algn="l" lvl="6" marR="0" rtl="0">
              <a:spcBef>
                <a:spcPts val="400"/>
              </a:spcBef>
              <a:spcAft>
                <a:spcPts val="0"/>
              </a:spcAft>
              <a:buClr>
                <a:schemeClr val="dk1"/>
              </a:buClr>
              <a:buSzPts val="2000"/>
              <a:buFont typeface="Arial"/>
              <a:buNone/>
              <a:defRPr b="0" cap="none" i="0" strike="noStrike" sz="2000" u="none">
                <a:solidFill>
                  <a:schemeClr val="dk1"/>
                </a:solidFill>
                <a:uFillTx/>
                <a:latin typeface="Calibri"/>
                <a:ea typeface="Calibri"/>
                <a:cs typeface="Calibri"/>
                <a:sym typeface="Calibri"/>
              </a:defRPr>
            </a:lvl7pPr>
            <a:lvl8pPr algn="l" lvl="7" marR="0" rtl="0">
              <a:spcBef>
                <a:spcPts val="400"/>
              </a:spcBef>
              <a:spcAft>
                <a:spcPts val="0"/>
              </a:spcAft>
              <a:buClr>
                <a:schemeClr val="dk1"/>
              </a:buClr>
              <a:buSzPts val="2000"/>
              <a:buFont typeface="Arial"/>
              <a:buNone/>
              <a:defRPr b="0" cap="none" i="0" strike="noStrike" sz="2000" u="none">
                <a:solidFill>
                  <a:schemeClr val="dk1"/>
                </a:solidFill>
                <a:uFillTx/>
                <a:latin typeface="Calibri"/>
                <a:ea typeface="Calibri"/>
                <a:cs typeface="Calibri"/>
                <a:sym typeface="Calibri"/>
              </a:defRPr>
            </a:lvl8pPr>
            <a:lvl9pPr algn="l" lvl="8" marR="0" rtl="0">
              <a:spcBef>
                <a:spcPts val="400"/>
              </a:spcBef>
              <a:spcAft>
                <a:spcPts val="0"/>
              </a:spcAft>
              <a:buClr>
                <a:schemeClr val="dk1"/>
              </a:buClr>
              <a:buSzPts val="2000"/>
              <a:buFont typeface="Arial"/>
              <a:buNone/>
              <a:defRPr b="0" cap="none" i="0" strike="noStrike" sz="2000" u="none">
                <a:solidFill>
                  <a:schemeClr val="dk1"/>
                </a:solidFill>
                <a:uFillTx/>
                <a:latin typeface="Calibri"/>
                <a:ea typeface="Calibri"/>
                <a:cs typeface="Calibri"/>
                <a:sym typeface="Calibri"/>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8" name="Google Shape;68;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92288" y="5367338"/>
            <a:ext cx="5486400" cy="80486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indent="-228600" lvl="0" marL="457200">
              <a:spcBef>
                <a:spcPts val="280"/>
              </a:spcBef>
              <a:spcAft>
                <a:spcPts val="0"/>
              </a:spcAft>
              <a:buClr>
                <a:schemeClr val="dk1"/>
              </a:buClr>
              <a:buSzPts val="1400"/>
              <a:buNone/>
              <a:defRPr sz="1400">
                <a:uFillTx/>
              </a:defRPr>
            </a:lvl1pPr>
            <a:lvl2pPr algn="l" indent="-228600" lvl="1" marL="914400">
              <a:spcBef>
                <a:spcPts val="240"/>
              </a:spcBef>
              <a:spcAft>
                <a:spcPts val="0"/>
              </a:spcAft>
              <a:buClr>
                <a:schemeClr val="dk1"/>
              </a:buClr>
              <a:buSzPts val="1200"/>
              <a:buNone/>
              <a:defRPr sz="1200">
                <a:uFillTx/>
              </a:defRPr>
            </a:lvl2pPr>
            <a:lvl3pPr algn="l" indent="-228600" lvl="2" marL="1371600">
              <a:spcBef>
                <a:spcPts val="200"/>
              </a:spcBef>
              <a:spcAft>
                <a:spcPts val="0"/>
              </a:spcAft>
              <a:buClr>
                <a:schemeClr val="dk1"/>
              </a:buClr>
              <a:buSzPts val="1000"/>
              <a:buNone/>
              <a:defRPr sz="1000">
                <a:uFillTx/>
              </a:defRPr>
            </a:lvl3pPr>
            <a:lvl4pPr algn="l" indent="-228600" lvl="3" marL="1828800">
              <a:spcBef>
                <a:spcPts val="180"/>
              </a:spcBef>
              <a:spcAft>
                <a:spcPts val="0"/>
              </a:spcAft>
              <a:buClr>
                <a:schemeClr val="dk1"/>
              </a:buClr>
              <a:buSzPts val="900"/>
              <a:buNone/>
              <a:defRPr sz="900">
                <a:uFillTx/>
              </a:defRPr>
            </a:lvl4pPr>
            <a:lvl5pPr algn="l" indent="-228600" lvl="4" marL="2286000">
              <a:spcBef>
                <a:spcPts val="180"/>
              </a:spcBef>
              <a:spcAft>
                <a:spcPts val="0"/>
              </a:spcAft>
              <a:buClr>
                <a:schemeClr val="dk1"/>
              </a:buClr>
              <a:buSzPts val="900"/>
              <a:buNone/>
              <a:defRPr sz="900">
                <a:uFillTx/>
              </a:defRPr>
            </a:lvl5pPr>
            <a:lvl6pPr algn="l" indent="-228600" lvl="5" marL="2743200">
              <a:spcBef>
                <a:spcPts val="180"/>
              </a:spcBef>
              <a:spcAft>
                <a:spcPts val="0"/>
              </a:spcAft>
              <a:buClr>
                <a:schemeClr val="dk1"/>
              </a:buClr>
              <a:buSzPts val="900"/>
              <a:buNone/>
              <a:defRPr sz="900">
                <a:uFillTx/>
              </a:defRPr>
            </a:lvl6pPr>
            <a:lvl7pPr algn="l" indent="-228600" lvl="6" marL="3200400">
              <a:spcBef>
                <a:spcPts val="180"/>
              </a:spcBef>
              <a:spcAft>
                <a:spcPts val="0"/>
              </a:spcAft>
              <a:buClr>
                <a:schemeClr val="dk1"/>
              </a:buClr>
              <a:buSzPts val="900"/>
              <a:buNone/>
              <a:defRPr sz="900">
                <a:uFillTx/>
              </a:defRPr>
            </a:lvl7pPr>
            <a:lvl8pPr algn="l" indent="-228600" lvl="7" marL="3657600">
              <a:spcBef>
                <a:spcPts val="180"/>
              </a:spcBef>
              <a:spcAft>
                <a:spcPts val="0"/>
              </a:spcAft>
              <a:buClr>
                <a:schemeClr val="dk1"/>
              </a:buClr>
              <a:buSzPts val="900"/>
              <a:buNone/>
              <a:defRPr sz="900">
                <a:uFillTx/>
              </a:defRPr>
            </a:lvl8pPr>
            <a:lvl9pPr algn="l" indent="-228600" lvl="8" marL="4114800">
              <a:spcBef>
                <a:spcPts val="180"/>
              </a:spcBef>
              <a:spcAft>
                <a:spcPts val="0"/>
              </a:spcAft>
              <a:buClr>
                <a:schemeClr val="dk1"/>
              </a:buClr>
              <a:buSzPts val="900"/>
              <a:buNone/>
              <a:defRPr sz="9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9" name="Google Shape;69;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0" name="Google Shape;70;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a:spcBef>
                <a:spcPts val="0"/>
              </a:spcBef>
              <a:spcAft>
                <a:spcPts val="0"/>
              </a:spcAft>
              <a:buSzPts val="1400"/>
              <a:buNone/>
              <a:defRPr>
                <a:uFillTx/>
              </a:defRPr>
            </a:lvl1pPr>
            <a:lvl2pPr algn="l" lvl="1">
              <a:spcBef>
                <a:spcPts val="0"/>
              </a:spcBef>
              <a:spcAft>
                <a:spcPts val="0"/>
              </a:spcAft>
              <a:buSzPts val="1400"/>
              <a:buNone/>
              <a:defRPr>
                <a:uFillTx/>
              </a:defRPr>
            </a:lvl2pPr>
            <a:lvl3pPr algn="l" lvl="2">
              <a:spcBef>
                <a:spcPts val="0"/>
              </a:spcBef>
              <a:spcAft>
                <a:spcPts val="0"/>
              </a:spcAft>
              <a:buSzPts val="1400"/>
              <a:buNone/>
              <a:defRPr>
                <a:uFillTx/>
              </a:defRPr>
            </a:lvl3pPr>
            <a:lvl4pPr algn="l" lvl="3">
              <a:spcBef>
                <a:spcPts val="0"/>
              </a:spcBef>
              <a:spcAft>
                <a:spcPts val="0"/>
              </a:spcAft>
              <a:buSzPts val="1400"/>
              <a:buNone/>
              <a:defRPr>
                <a:uFillTx/>
              </a:defRPr>
            </a:lvl4pPr>
            <a:lvl5pPr algn="l" lvl="4">
              <a:spcBef>
                <a:spcPts val="0"/>
              </a:spcBef>
              <a:spcAft>
                <a:spcPts val="0"/>
              </a:spcAft>
              <a:buSzPts val="1400"/>
              <a:buNone/>
              <a:defRPr>
                <a:uFillTx/>
              </a:defRPr>
            </a:lvl5pPr>
            <a:lvl6pPr algn="l" lvl="5">
              <a:spcBef>
                <a:spcPts val="0"/>
              </a:spcBef>
              <a:spcAft>
                <a:spcPts val="0"/>
              </a:spcAft>
              <a:buSzPts val="1400"/>
              <a:buNone/>
              <a:defRPr>
                <a:uFillTx/>
              </a:defRPr>
            </a:lvl6pPr>
            <a:lvl7pPr algn="l" lvl="6">
              <a:spcBef>
                <a:spcPts val="0"/>
              </a:spcBef>
              <a:spcAft>
                <a:spcPts val="0"/>
              </a:spcAft>
              <a:buSzPts val="1400"/>
              <a:buNone/>
              <a:defRPr>
                <a:uFillTx/>
              </a:defRPr>
            </a:lvl7pPr>
            <a:lvl8pPr algn="l" lvl="7">
              <a:spcBef>
                <a:spcPts val="0"/>
              </a:spcBef>
              <a:spcAft>
                <a:spcPts val="0"/>
              </a:spcAft>
              <a:buSzPts val="1400"/>
              <a:buNone/>
              <a:defRPr>
                <a:uFillTx/>
              </a:defRPr>
            </a:lvl8pPr>
            <a:lvl9pPr algn="l" lvl="8">
              <a:spcBef>
                <a:spcPts val="0"/>
              </a:spcBef>
              <a:spcAft>
                <a:spcPts val="0"/>
              </a:spcAft>
              <a:buSzPts val="1400"/>
              <a:buNone/>
              <a:defRPr>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71" name="Google Shape;71;p3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a:spcBef>
                <a:spcPts val="0"/>
              </a:spcBef>
              <a:buNone/>
              <a:defRPr>
                <a:uFillTx/>
              </a:defRPr>
            </a:lvl1pPr>
            <a:lvl2pPr algn="r" indent="0" lvl="1" marL="0">
              <a:spcBef>
                <a:spcPts val="0"/>
              </a:spcBef>
              <a:buNone/>
              <a:defRPr>
                <a:uFillTx/>
              </a:defRPr>
            </a:lvl2pPr>
            <a:lvl3pPr algn="r" indent="0" lvl="2" marL="0">
              <a:spcBef>
                <a:spcPts val="0"/>
              </a:spcBef>
              <a:buNone/>
              <a:defRPr>
                <a:uFillTx/>
              </a:defRPr>
            </a:lvl3pPr>
            <a:lvl4pPr algn="r" indent="0" lvl="3" marL="0">
              <a:spcBef>
                <a:spcPts val="0"/>
              </a:spcBef>
              <a:buNone/>
              <a:defRPr>
                <a:uFillTx/>
              </a:defRPr>
            </a:lvl4pPr>
            <a:lvl5pPr algn="r" indent="0" lvl="4" marL="0">
              <a:spcBef>
                <a:spcPts val="0"/>
              </a:spcBef>
              <a:buNone/>
              <a:defRPr>
                <a:uFillTx/>
              </a:defRPr>
            </a:lvl5pPr>
            <a:lvl6pPr algn="r" indent="0" lvl="5" marL="0">
              <a:spcBef>
                <a:spcPts val="0"/>
              </a:spcBef>
              <a:buNone/>
              <a:defRPr>
                <a:uFillTx/>
              </a:defRPr>
            </a:lvl6pPr>
            <a:lvl7pPr algn="r" indent="0" lvl="6" marL="0">
              <a:spcBef>
                <a:spcPts val="0"/>
              </a:spcBef>
              <a:buNone/>
              <a:defRPr>
                <a:uFillTx/>
              </a:defRPr>
            </a:lvl7pPr>
            <a:lvl8pPr algn="r" indent="0" lvl="7" marL="0">
              <a:spcBef>
                <a:spcPts val="0"/>
              </a:spcBef>
              <a:buNone/>
              <a:defRPr>
                <a:uFillTx/>
              </a:defRPr>
            </a:lvl8pPr>
            <a:lvl9pPr algn="r" indent="0" lvl="8" marL="0">
              <a:spcBef>
                <a:spcPts val="0"/>
              </a:spcBef>
              <a:buNone/>
              <a:defRPr>
                <a:uFillTx/>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Layout>
</file>

<file path=ppt/slideMasters/_rels/slideMaster1.xml.rels><?xml version="1.0" standalone="yes" ?><Relationships xmlns="http://schemas.openxmlformats.org/package/2006/relationships"><Relationship Id="rId1" Target="../slideLayouts/slideLayout1.xml" Type="http://schemas.openxmlformats.org/officeDocument/2006/relationships/slideLayout"></Relationship><Relationship Id="rId2" Target="../slideLayouts/slideLayout2.xml" Type="http://schemas.openxmlformats.org/officeDocument/2006/relationships/slideLayout"></Relationship><Relationship Id="rId3" Target="../slideLayouts/slideLayout3.xml" Type="http://schemas.openxmlformats.org/officeDocument/2006/relationships/slideLayout"></Relationship><Relationship Id="rId4" Target="../slideLayouts/slideLayout4.xml" Type="http://schemas.openxmlformats.org/officeDocument/2006/relationships/slideLayout"></Relationship><Relationship Id="rId5" Target="../slideLayouts/slideLayout5.xml" Type="http://schemas.openxmlformats.org/officeDocument/2006/relationships/slideLayout"></Relationship><Relationship Id="rId6" Target="../slideLayouts/slideLayout6.xml" Type="http://schemas.openxmlformats.org/officeDocument/2006/relationships/slideLayout"></Relationship><Relationship Id="rId7" Target="../slideLayouts/slideLayout7.xml" Type="http://schemas.openxmlformats.org/officeDocument/2006/relationships/slideLayout"></Relationship><Relationship Id="rId8" Target="../slideLayouts/slideLayout8.xml" Type="http://schemas.openxmlformats.org/officeDocument/2006/relationships/slideLayout"></Relationship><Relationship Id="rId9" Target="../slideLayouts/slideLayout9.xml" Type="http://schemas.openxmlformats.org/officeDocument/2006/relationships/slideLayout"></Relationship><Relationship Id="rId10" Target="../slideLayouts/slideLayout10.xml" Type="http://schemas.openxmlformats.org/officeDocument/2006/relationships/slideLayout"></Relationship><Relationship Id="rId11" Target="../slideLayouts/slideLayout11.xml" Type="http://schemas.openxmlformats.org/officeDocument/2006/relationships/slideLayout"></Relationship><Relationship Id="rId12" Target="../theme/theme1.xml" Type="http://schemas.openxmlformats.org/officeDocument/2006/relationships/theme"></Relationship></Relationships>
</file>

<file path=ppt/slideMasters/slideMaster1.xml><?xml version="1.0" encoding="utf-8"?>
<p:sldMaster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lt1"/>
        </a:solid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 name="Shape 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 name="Google Shape;10;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27463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lvl1pPr algn="ctr" lvl="0" marR="0" rtl="0">
              <a:spcBef>
                <a:spcPts val="0"/>
              </a:spcBef>
              <a:spcAft>
                <a:spcPts val="0"/>
              </a:spcAft>
              <a:buClr>
                <a:schemeClr val="dk1"/>
              </a:buClr>
              <a:buSzPts val="4400"/>
              <a:buFont typeface="Calibri"/>
              <a:buNone/>
              <a:defRPr b="0" cap="none" i="0" strike="noStrike" sz="4400" u="none">
                <a:solidFill>
                  <a:schemeClr val="dk1"/>
                </a:solidFill>
                <a:uFillTx/>
                <a:latin typeface="Calibri"/>
                <a:ea typeface="Calibri"/>
                <a:cs typeface="Calibri"/>
                <a:sym typeface="Calibri"/>
              </a:defRPr>
            </a:lvl1pPr>
            <a:lvl2pPr lvl="1">
              <a:spcBef>
                <a:spcPts val="0"/>
              </a:spcBef>
              <a:spcAft>
                <a:spcPts val="0"/>
              </a:spcAft>
              <a:buSzPts val="1400"/>
              <a:buNone/>
              <a:defRPr sz="1800">
                <a:uFillTx/>
              </a:defRPr>
            </a:lvl2pPr>
            <a:lvl3pPr lvl="2">
              <a:spcBef>
                <a:spcPts val="0"/>
              </a:spcBef>
              <a:spcAft>
                <a:spcPts val="0"/>
              </a:spcAft>
              <a:buSzPts val="1400"/>
              <a:buNone/>
              <a:defRPr sz="1800">
                <a:uFillTx/>
              </a:defRPr>
            </a:lvl3pPr>
            <a:lvl4pPr lvl="3">
              <a:spcBef>
                <a:spcPts val="0"/>
              </a:spcBef>
              <a:spcAft>
                <a:spcPts val="0"/>
              </a:spcAft>
              <a:buSzPts val="1400"/>
              <a:buNone/>
              <a:defRPr sz="1800">
                <a:uFillTx/>
              </a:defRPr>
            </a:lvl4pPr>
            <a:lvl5pPr lvl="4">
              <a:spcBef>
                <a:spcPts val="0"/>
              </a:spcBef>
              <a:spcAft>
                <a:spcPts val="0"/>
              </a:spcAft>
              <a:buSzPts val="1400"/>
              <a:buNone/>
              <a:defRPr sz="1800">
                <a:uFillTx/>
              </a:defRPr>
            </a:lvl5pPr>
            <a:lvl6pPr lvl="5">
              <a:spcBef>
                <a:spcPts val="0"/>
              </a:spcBef>
              <a:spcAft>
                <a:spcPts val="0"/>
              </a:spcAft>
              <a:buSzPts val="1400"/>
              <a:buNone/>
              <a:defRPr sz="1800">
                <a:uFillTx/>
              </a:defRPr>
            </a:lvl6pPr>
            <a:lvl7pPr lvl="6">
              <a:spcBef>
                <a:spcPts val="0"/>
              </a:spcBef>
              <a:spcAft>
                <a:spcPts val="0"/>
              </a:spcAft>
              <a:buSzPts val="1400"/>
              <a:buNone/>
              <a:defRPr sz="1800">
                <a:uFillTx/>
              </a:defRPr>
            </a:lvl7pPr>
            <a:lvl8pPr lvl="7">
              <a:spcBef>
                <a:spcPts val="0"/>
              </a:spcBef>
              <a:spcAft>
                <a:spcPts val="0"/>
              </a:spcAft>
              <a:buSzPts val="1400"/>
              <a:buNone/>
              <a:defRPr sz="1800">
                <a:uFillTx/>
              </a:defRPr>
            </a:lvl8pPr>
            <a:lvl9pPr lvl="8">
              <a:spcBef>
                <a:spcPts val="0"/>
              </a:spcBef>
              <a:spcAft>
                <a:spcPts val="0"/>
              </a:spcAft>
              <a:buSzPts val="1400"/>
              <a:buNone/>
              <a:defRPr sz="1800">
                <a:uFillTx/>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 name="Google Shape;11;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 type="body"/>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1600200"/>
            <a:ext cx="8229600" cy="452596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normAutofit/>
          </a:bodyPr>
          <a:lstStyle>
            <a:lvl1pPr algn="l" indent="-431800" lvl="0" marL="457200" marR="0" rtl="0">
              <a:spcBef>
                <a:spcPts val="640"/>
              </a:spcBef>
              <a:spcAft>
                <a:spcPts val="0"/>
              </a:spcAft>
              <a:buClr>
                <a:schemeClr val="dk1"/>
              </a:buClr>
              <a:buSzPts val="3200"/>
              <a:buFont typeface="Arial"/>
              <a:buChar char="•"/>
              <a:defRPr b="0" cap="none" i="0" strike="noStrike" sz="3200" u="none">
                <a:solidFill>
                  <a:schemeClr val="dk1"/>
                </a:solidFill>
                <a:uFillTx/>
                <a:latin typeface="Calibri"/>
                <a:ea typeface="Calibri"/>
                <a:cs typeface="Calibri"/>
                <a:sym typeface="Calibri"/>
              </a:defRPr>
            </a:lvl1pPr>
            <a:lvl2pPr algn="l" indent="-406400" lvl="1" marL="914400" marR="0" rtl="0">
              <a:spcBef>
                <a:spcPts val="560"/>
              </a:spcBef>
              <a:spcAft>
                <a:spcPts val="0"/>
              </a:spcAft>
              <a:buClr>
                <a:schemeClr val="dk1"/>
              </a:buClr>
              <a:buSzPts val="2800"/>
              <a:buFont typeface="Arial"/>
              <a:buChar char="–"/>
              <a:defRPr b="0" cap="none" i="0" strike="noStrike" sz="2800" u="none">
                <a:solidFill>
                  <a:schemeClr val="dk1"/>
                </a:solidFill>
                <a:uFillTx/>
                <a:latin typeface="Calibri"/>
                <a:ea typeface="Calibri"/>
                <a:cs typeface="Calibri"/>
                <a:sym typeface="Calibri"/>
              </a:defRPr>
            </a:lvl2pPr>
            <a:lvl3pPr algn="l" indent="-381000" lvl="2" marL="1371600" marR="0" rtl="0">
              <a:spcBef>
                <a:spcPts val="480"/>
              </a:spcBef>
              <a:spcAft>
                <a:spcPts val="0"/>
              </a:spcAft>
              <a:buClr>
                <a:schemeClr val="dk1"/>
              </a:buClr>
              <a:buSzPts val="2400"/>
              <a:buFont typeface="Arial"/>
              <a:buChar char="•"/>
              <a:defRPr b="0" cap="none" i="0" strike="noStrike" sz="2400" u="none">
                <a:solidFill>
                  <a:schemeClr val="dk1"/>
                </a:solidFill>
                <a:uFillTx/>
                <a:latin typeface="Calibri"/>
                <a:ea typeface="Calibri"/>
                <a:cs typeface="Calibri"/>
                <a:sym typeface="Calibri"/>
              </a:defRPr>
            </a:lvl3pPr>
            <a:lvl4pPr algn="l" indent="-355600" lvl="3" marL="1828800" marR="0" rtl="0">
              <a:spcBef>
                <a:spcPts val="400"/>
              </a:spcBef>
              <a:spcAft>
                <a:spcPts val="0"/>
              </a:spcAft>
              <a:buClr>
                <a:schemeClr val="dk1"/>
              </a:buClr>
              <a:buSzPts val="2000"/>
              <a:buFont typeface="Arial"/>
              <a:buChar char="–"/>
              <a:defRPr b="0" cap="none" i="0" strike="noStrike" sz="2000" u="none">
                <a:solidFill>
                  <a:schemeClr val="dk1"/>
                </a:solidFill>
                <a:uFillTx/>
                <a:latin typeface="Calibri"/>
                <a:ea typeface="Calibri"/>
                <a:cs typeface="Calibri"/>
                <a:sym typeface="Calibri"/>
              </a:defRPr>
            </a:lvl4pPr>
            <a:lvl5pPr algn="l" indent="-355600" lvl="4" marL="2286000" marR="0" rtl="0">
              <a:spcBef>
                <a:spcPts val="400"/>
              </a:spcBef>
              <a:spcAft>
                <a:spcPts val="0"/>
              </a:spcAft>
              <a:buClr>
                <a:schemeClr val="dk1"/>
              </a:buClr>
              <a:buSzPts val="2000"/>
              <a:buFont typeface="Arial"/>
              <a:buChar char="»"/>
              <a:defRPr b="0" cap="none" i="0" strike="noStrike" sz="2000" u="none">
                <a:solidFill>
                  <a:schemeClr val="dk1"/>
                </a:solidFill>
                <a:uFillTx/>
                <a:latin typeface="Calibri"/>
                <a:ea typeface="Calibri"/>
                <a:cs typeface="Calibri"/>
                <a:sym typeface="Calibri"/>
              </a:defRPr>
            </a:lvl5pPr>
            <a:lvl6pPr algn="l" indent="-355600" lvl="5" marL="2743200" marR="0" rtl="0">
              <a:spcBef>
                <a:spcPts val="400"/>
              </a:spcBef>
              <a:spcAft>
                <a:spcPts val="0"/>
              </a:spcAft>
              <a:buClr>
                <a:schemeClr val="dk1"/>
              </a:buClr>
              <a:buSzPts val="2000"/>
              <a:buFont typeface="Arial"/>
              <a:buChar char="•"/>
              <a:defRPr b="0" cap="none" i="0" strike="noStrike" sz="2000" u="none">
                <a:solidFill>
                  <a:schemeClr val="dk1"/>
                </a:solidFill>
                <a:uFillTx/>
                <a:latin typeface="Calibri"/>
                <a:ea typeface="Calibri"/>
                <a:cs typeface="Calibri"/>
                <a:sym typeface="Calibri"/>
              </a:defRPr>
            </a:lvl6pPr>
            <a:lvl7pPr algn="l" indent="-355600" lvl="6" marL="3200400" marR="0" rtl="0">
              <a:spcBef>
                <a:spcPts val="400"/>
              </a:spcBef>
              <a:spcAft>
                <a:spcPts val="0"/>
              </a:spcAft>
              <a:buClr>
                <a:schemeClr val="dk1"/>
              </a:buClr>
              <a:buSzPts val="2000"/>
              <a:buFont typeface="Arial"/>
              <a:buChar char="•"/>
              <a:defRPr b="0" cap="none" i="0" strike="noStrike" sz="2000" u="none">
                <a:solidFill>
                  <a:schemeClr val="dk1"/>
                </a:solidFill>
                <a:uFillTx/>
                <a:latin typeface="Calibri"/>
                <a:ea typeface="Calibri"/>
                <a:cs typeface="Calibri"/>
                <a:sym typeface="Calibri"/>
              </a:defRPr>
            </a:lvl7pPr>
            <a:lvl8pPr algn="l" indent="-355600" lvl="7" marL="3657600" marR="0" rtl="0">
              <a:spcBef>
                <a:spcPts val="400"/>
              </a:spcBef>
              <a:spcAft>
                <a:spcPts val="0"/>
              </a:spcAft>
              <a:buClr>
                <a:schemeClr val="dk1"/>
              </a:buClr>
              <a:buSzPts val="2000"/>
              <a:buFont typeface="Arial"/>
              <a:buChar char="•"/>
              <a:defRPr b="0" cap="none" i="0" strike="noStrike" sz="2000" u="none">
                <a:solidFill>
                  <a:schemeClr val="dk1"/>
                </a:solidFill>
                <a:uFillTx/>
                <a:latin typeface="Calibri"/>
                <a:ea typeface="Calibri"/>
                <a:cs typeface="Calibri"/>
                <a:sym typeface="Calibri"/>
              </a:defRPr>
            </a:lvl8pPr>
            <a:lvl9pPr algn="l" indent="-355600" lvl="8" marL="4114800" marR="0" rtl="0">
              <a:spcBef>
                <a:spcPts val="400"/>
              </a:spcBef>
              <a:spcAft>
                <a:spcPts val="0"/>
              </a:spcAft>
              <a:buClr>
                <a:schemeClr val="dk1"/>
              </a:buClr>
              <a:buSzPts val="2000"/>
              <a:buFont typeface="Arial"/>
              <a:buChar char="•"/>
              <a:defRPr b="0" cap="none" i="0" strike="noStrike" sz="2000" u="none">
                <a:solidFill>
                  <a:schemeClr val="dk1"/>
                </a:solidFill>
                <a:uFillTx/>
                <a:latin typeface="Calibri"/>
                <a:ea typeface="Calibri"/>
                <a:cs typeface="Calibri"/>
                <a:sym typeface="Calibri"/>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 name="Google Shape;12;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0" type="dt"/>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l" lvl="0" marR="0" rtl="0">
              <a:spcBef>
                <a:spcPts val="0"/>
              </a:spcBef>
              <a:spcAft>
                <a:spcPts val="0"/>
              </a:spcAft>
              <a:buSzPts val="1400"/>
              <a:buNone/>
              <a:defRPr b="0" cap="none" i="0" strike="noStrike" sz="1200" u="none">
                <a:solidFill>
                  <a:srgbClr val="888888"/>
                </a:solidFill>
                <a:uFillTx/>
                <a:latin typeface="Calibri"/>
                <a:ea typeface="Calibri"/>
                <a:cs typeface="Calibri"/>
                <a:sym typeface="Calibri"/>
              </a:defRPr>
            </a:lvl1pPr>
            <a:lvl2pPr algn="l" lvl="1"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2pPr>
            <a:lvl3pPr algn="l" lvl="2"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3pPr>
            <a:lvl4pPr algn="l" lvl="3"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4pPr>
            <a:lvl5pPr algn="l" lvl="4"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5pPr>
            <a:lvl6pPr algn="l" lvl="5"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6pPr>
            <a:lvl7pPr algn="l" lvl="6"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7pPr>
            <a:lvl8pPr algn="l" lvl="7"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8pPr>
            <a:lvl9pPr algn="l" lvl="8"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 name="Google Shape;13;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1" type="ft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24200" y="6356350"/>
            <a:ext cx="2895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ctr" lvl="0" marR="0" rtl="0">
              <a:spcBef>
                <a:spcPts val="0"/>
              </a:spcBef>
              <a:spcAft>
                <a:spcPts val="0"/>
              </a:spcAft>
              <a:buSzPts val="1400"/>
              <a:buNone/>
              <a:defRPr b="0" cap="none" i="0" strike="noStrike" sz="1200" u="none">
                <a:solidFill>
                  <a:srgbClr val="888888"/>
                </a:solidFill>
                <a:uFillTx/>
                <a:latin typeface="Calibri"/>
                <a:ea typeface="Calibri"/>
                <a:cs typeface="Calibri"/>
                <a:sym typeface="Calibri"/>
              </a:defRPr>
            </a:lvl1pPr>
            <a:lvl2pPr algn="l" lvl="1"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2pPr>
            <a:lvl3pPr algn="l" lvl="2"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3pPr>
            <a:lvl4pPr algn="l" lvl="3"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4pPr>
            <a:lvl5pPr algn="l" lvl="4"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5pPr>
            <a:lvl6pPr algn="l" lvl="5"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6pPr>
            <a:lvl7pPr algn="l" lvl="6"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7pPr>
            <a:lvl8pPr algn="l" lvl="7"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8pPr>
            <a:lvl9pPr algn="l" lvl="8" marR="0" rtl="0">
              <a:spcBef>
                <a:spcPts val="0"/>
              </a:spcBef>
              <a:spcAft>
                <a:spcPts val="0"/>
              </a:spcAft>
              <a:buSzPts val="1400"/>
              <a:buNone/>
              <a:defRPr b="0" cap="none" i="0" strike="noStrike" sz="1800" u="none">
                <a:solidFill>
                  <a:schemeClr val="dk1"/>
                </a:solidFill>
                <a:uFillTx/>
                <a:latin typeface="Calibri"/>
                <a:ea typeface="Calibri"/>
                <a:cs typeface="Calibri"/>
                <a:sym typeface="Calibri"/>
              </a:defRPr>
            </a:lvl9pPr>
          </a:lstStyle>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 name="Google Shape;14;p2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356350"/>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lvl1pPr algn="r" indent="0" lvl="0" marL="0" marR="0" rtl="0">
              <a:spcBef>
                <a:spcPts val="0"/>
              </a:spcBef>
              <a:buNone/>
              <a:defRPr b="0" cap="none" i="0" strike="noStrike" sz="1200" u="none">
                <a:solidFill>
                  <a:srgbClr val="888888"/>
                </a:solidFill>
                <a:uFillTx/>
                <a:latin typeface="Calibri"/>
                <a:ea typeface="Calibri"/>
                <a:cs typeface="Calibri"/>
                <a:sym typeface="Calibri"/>
              </a:defRPr>
            </a:lvl1pPr>
            <a:lvl2pPr algn="r" indent="0" lvl="1" marL="0" marR="0" rtl="0">
              <a:spcBef>
                <a:spcPts val="0"/>
              </a:spcBef>
              <a:buNone/>
              <a:defRPr b="0" cap="none" i="0" strike="noStrike" sz="1200" u="none">
                <a:solidFill>
                  <a:srgbClr val="888888"/>
                </a:solidFill>
                <a:uFillTx/>
                <a:latin typeface="Calibri"/>
                <a:ea typeface="Calibri"/>
                <a:cs typeface="Calibri"/>
                <a:sym typeface="Calibri"/>
              </a:defRPr>
            </a:lvl2pPr>
            <a:lvl3pPr algn="r" indent="0" lvl="2" marL="0" marR="0" rtl="0">
              <a:spcBef>
                <a:spcPts val="0"/>
              </a:spcBef>
              <a:buNone/>
              <a:defRPr b="0" cap="none" i="0" strike="noStrike" sz="1200" u="none">
                <a:solidFill>
                  <a:srgbClr val="888888"/>
                </a:solidFill>
                <a:uFillTx/>
                <a:latin typeface="Calibri"/>
                <a:ea typeface="Calibri"/>
                <a:cs typeface="Calibri"/>
                <a:sym typeface="Calibri"/>
              </a:defRPr>
            </a:lvl3pPr>
            <a:lvl4pPr algn="r" indent="0" lvl="3" marL="0" marR="0" rtl="0">
              <a:spcBef>
                <a:spcPts val="0"/>
              </a:spcBef>
              <a:buNone/>
              <a:defRPr b="0" cap="none" i="0" strike="noStrike" sz="1200" u="none">
                <a:solidFill>
                  <a:srgbClr val="888888"/>
                </a:solidFill>
                <a:uFillTx/>
                <a:latin typeface="Calibri"/>
                <a:ea typeface="Calibri"/>
                <a:cs typeface="Calibri"/>
                <a:sym typeface="Calibri"/>
              </a:defRPr>
            </a:lvl4pPr>
            <a:lvl5pPr algn="r" indent="0" lvl="4" marL="0" marR="0" rtl="0">
              <a:spcBef>
                <a:spcPts val="0"/>
              </a:spcBef>
              <a:buNone/>
              <a:defRPr b="0" cap="none" i="0" strike="noStrike" sz="1200" u="none">
                <a:solidFill>
                  <a:srgbClr val="888888"/>
                </a:solidFill>
                <a:uFillTx/>
                <a:latin typeface="Calibri"/>
                <a:ea typeface="Calibri"/>
                <a:cs typeface="Calibri"/>
                <a:sym typeface="Calibri"/>
              </a:defRPr>
            </a:lvl5pPr>
            <a:lvl6pPr algn="r" indent="0" lvl="5" marL="0" marR="0" rtl="0">
              <a:spcBef>
                <a:spcPts val="0"/>
              </a:spcBef>
              <a:buNone/>
              <a:defRPr b="0" cap="none" i="0" strike="noStrike" sz="1200" u="none">
                <a:solidFill>
                  <a:srgbClr val="888888"/>
                </a:solidFill>
                <a:uFillTx/>
                <a:latin typeface="Calibri"/>
                <a:ea typeface="Calibri"/>
                <a:cs typeface="Calibri"/>
                <a:sym typeface="Calibri"/>
              </a:defRPr>
            </a:lvl6pPr>
            <a:lvl7pPr algn="r" indent="0" lvl="6" marL="0" marR="0" rtl="0">
              <a:spcBef>
                <a:spcPts val="0"/>
              </a:spcBef>
              <a:buNone/>
              <a:defRPr b="0" cap="none" i="0" strike="noStrike" sz="1200" u="none">
                <a:solidFill>
                  <a:srgbClr val="888888"/>
                </a:solidFill>
                <a:uFillTx/>
                <a:latin typeface="Calibri"/>
                <a:ea typeface="Calibri"/>
                <a:cs typeface="Calibri"/>
                <a:sym typeface="Calibri"/>
              </a:defRPr>
            </a:lvl7pPr>
            <a:lvl8pPr algn="r" indent="0" lvl="7" marL="0" marR="0" rtl="0">
              <a:spcBef>
                <a:spcPts val="0"/>
              </a:spcBef>
              <a:buNone/>
              <a:defRPr b="0" cap="none" i="0" strike="noStrike" sz="1200" u="none">
                <a:solidFill>
                  <a:srgbClr val="888888"/>
                </a:solidFill>
                <a:uFillTx/>
                <a:latin typeface="Calibri"/>
                <a:ea typeface="Calibri"/>
                <a:cs typeface="Calibri"/>
                <a:sym typeface="Calibri"/>
              </a:defRPr>
            </a:lvl8pPr>
            <a:lvl9pPr algn="r" indent="0" lvl="8" marL="0" marR="0" rtl="0">
              <a:spcBef>
                <a:spcPts val="0"/>
              </a:spcBef>
              <a:buNone/>
              <a:defRPr b="0" cap="none" i="0" strike="noStrike" sz="1200" u="none">
                <a:solidFill>
                  <a:srgbClr val="888888"/>
                </a:solidFill>
                <a:uFillTx/>
                <a:latin typeface="Calibri"/>
                <a:ea typeface="Calibri"/>
                <a:cs typeface="Calibri"/>
                <a:sym typeface="Calibri"/>
              </a:defRPr>
            </a:lvl9p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ccent1="accent1" accent2="accent2" accent3="accent3" accent4="accent4" accent5="accent5" accent6="accent6" bg1="lt1" bg2="dk2" folHlink="folHlink" hlink="hlink" tx1="dk1" tx2="lt2"/>
  <p:sldLayoutIdLst>
    <p:sldLayoutId r:id="rId1" id="2147483661"/>
    <p:sldLayoutId r:id="rId2" id="2147483662"/>
    <p:sldLayoutId r:id="rId3" id="2147483663"/>
    <p:sldLayoutId r:id="rId4" id="2147483664"/>
    <p:sldLayoutId r:id="rId5" id="2147483665"/>
    <p:sldLayoutId r:id="rId6" id="2147483666"/>
    <p:sldLayoutId r:id="rId7" id="2147483667"/>
    <p:sldLayoutId r:id="rId8" id="2147483668"/>
    <p:sldLayoutId r:id="rId9" id="2147483669"/>
    <p:sldLayoutId r:id="rId10" id="2147483670"/>
    <p:sldLayoutId r:id="rId11" id="2147483671"/>
  </p:sldLayoutIdLst>
  <p:hf dt="0" ftr="0" hdr="0"/>
  <p:txStyles>
    <p:title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titleStyle>
    <p:body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bodyStyle>
    <p:otherStyle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defPPr algn="l" lvl="0" marR="0" rtl="0">
        <a:lnSpc>
          <a:spcPct val="100000"/>
        </a:lnSpc>
        <a:spcBef>
          <a:spcPts val="0"/>
        </a:spcBef>
        <a:spcAft>
          <a:spcPts val="0"/>
        </a:spcAft>
      </a:defPPr>
      <a:lvl1pPr algn="l" lvl="0"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1pPr>
      <a:lvl2pPr algn="l" lvl="1"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2pPr>
      <a:lvl3pPr algn="l" lvl="2"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3pPr>
      <a:lvl4pPr algn="l" lvl="3"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4pPr>
      <a:lvl5pPr algn="l" lvl="4"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5pPr>
      <a:lvl6pPr algn="l" lvl="5"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6pPr>
      <a:lvl7pPr algn="l" lvl="6"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7pPr>
      <a:lvl8pPr algn="l" lvl="7"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8pPr>
      <a:lvl9pPr algn="l" lvl="8" marR="0" rtl="0">
        <a:lnSpc>
          <a:spcPct val="100000"/>
        </a:lnSpc>
        <a:spcBef>
          <a:spcPts val="0"/>
        </a:spcBef>
        <a:spcAft>
          <a:spcPts val="0"/>
        </a:spcAft>
        <a:buClr>
          <a:srgbClr val="000000"/>
        </a:buClr>
        <a:buFont typeface="Arial"/>
        <a:defRPr b="0" cap="none" i="0" strike="noStrike" sz="1400" u="none">
          <a:solidFill>
            <a:srgbClr val="000000"/>
          </a:solidFill>
          <a:uFillTx/>
          <a:latin typeface="Arial"/>
          <a:ea typeface="Arial"/>
          <a:cs typeface="Arial"/>
          <a:sym typeface="Arial"/>
        </a:defRPr>
      </a:lvl9pPr>
    </p:otherStyle>
  </p:txStyles>
</p:sldMaster>
</file>

<file path=ppt/slides/_rels/slide1.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1.xml" Type="http://schemas.openxmlformats.org/officeDocument/2006/relationships/notesSlide"></Relationship><Relationship Id="rId3" Target="../media/image1.png" Type="http://schemas.openxmlformats.org/officeDocument/2006/relationships/image"></Relationship><Relationship Id="rId4" Target="../media/image7.png" Type="http://schemas.openxmlformats.org/officeDocument/2006/relationships/image"></Relationship><Relationship Id="rId5" Target="../media/image5.png" Type="http://schemas.openxmlformats.org/officeDocument/2006/relationships/image"></Relationship><Relationship Id="rId6" Target="../media/image3.png" Type="http://schemas.openxmlformats.org/officeDocument/2006/relationships/image"></Relationship><Relationship Id="rId7" Target="../media/image10.png" Type="http://schemas.openxmlformats.org/officeDocument/2006/relationships/image"></Relationship><Relationship Id="rId8" Target="../media/image2.png" Type="http://schemas.openxmlformats.org/officeDocument/2006/relationships/image"></Relationship><Relationship Id="rId9" Target="../media/image6.png" Type="http://schemas.openxmlformats.org/officeDocument/2006/relationships/image"></Relationship><Relationship Id="rId10" Target="../media/image8.jpg" Type="http://schemas.openxmlformats.org/officeDocument/2006/relationships/image"></Relationship><Relationship Id="rId11" Target="../media/image4.png" Type="http://schemas.openxmlformats.org/officeDocument/2006/relationships/image"></Relationship><Relationship Id="rId12" Target="../media/image22.png" Type="http://schemas.openxmlformats.org/officeDocument/2006/relationships/image"></Relationship><Relationship Id="rId13" Target="../media/image13.png" Type="http://schemas.openxmlformats.org/officeDocument/2006/relationships/image"></Relationship></Relationships>
</file>

<file path=ppt/slides/_rels/slide10.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10.xml" Type="http://schemas.openxmlformats.org/officeDocument/2006/relationships/notesSlide"></Relationship><Relationship Id="rId3" Target="../media/image36.png" Type="http://schemas.openxmlformats.org/officeDocument/2006/relationships/image"></Relationship><Relationship Id="rId4" Target="../media/image57.png" Type="http://schemas.openxmlformats.org/officeDocument/2006/relationships/image"></Relationship><Relationship Id="rId5" Target="../media/image55.png" Type="http://schemas.openxmlformats.org/officeDocument/2006/relationships/image"></Relationship><Relationship Id="rId6" Target="slide22.xml" Type="http://schemas.openxmlformats.org/officeDocument/2006/relationships/slide"></Relationship><Relationship Id="rId7" Target="../media/image21.png" Type="http://schemas.openxmlformats.org/officeDocument/2006/relationships/image"></Relationship><Relationship Id="rId8" Target="slide24.xml" Type="http://schemas.openxmlformats.org/officeDocument/2006/relationships/slide"></Relationship><Relationship Id="rId9" Target="../media/image58.png" Type="http://schemas.openxmlformats.org/officeDocument/2006/relationships/image"></Relationship><Relationship Id="rId10" Target="slide23.xml" Type="http://schemas.openxmlformats.org/officeDocument/2006/relationships/slide"></Relationship><Relationship Id="rId11" Target="../media/image64.png" Type="http://schemas.openxmlformats.org/officeDocument/2006/relationships/image"></Relationship><Relationship Id="rId12" Target="../media/image60.png" Type="http://schemas.openxmlformats.org/officeDocument/2006/relationships/image"></Relationship></Relationships>
</file>

<file path=ppt/slides/_rels/slide11.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11.xml" Type="http://schemas.openxmlformats.org/officeDocument/2006/relationships/notesSlide"></Relationship><Relationship Id="rId3" Target="../media/image36.png" Type="http://schemas.openxmlformats.org/officeDocument/2006/relationships/image"></Relationship><Relationship Id="rId4" Target="../media/image63.png" Type="http://schemas.openxmlformats.org/officeDocument/2006/relationships/image"></Relationship></Relationships>
</file>

<file path=ppt/slides/_rels/slide12.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12.xml" Type="http://schemas.openxmlformats.org/officeDocument/2006/relationships/notesSlide"></Relationship><Relationship Id="rId3" Target="../media/image99.png" Type="http://schemas.openxmlformats.org/officeDocument/2006/relationships/image"></Relationship><Relationship Id="rId4" Target="../media/image61.png" Type="http://schemas.openxmlformats.org/officeDocument/2006/relationships/image"></Relationship><Relationship Id="rId5" Target="slide25.xml" Type="http://schemas.openxmlformats.org/officeDocument/2006/relationships/slide"></Relationship><Relationship Id="rId6" Target="../media/image21.png" Type="http://schemas.openxmlformats.org/officeDocument/2006/relationships/image"></Relationship><Relationship Id="rId7" Target="../media/image65.png" Type="http://schemas.openxmlformats.org/officeDocument/2006/relationships/image"></Relationship><Relationship Id="rId8" Target="../media/image66.png" Type="http://schemas.openxmlformats.org/officeDocument/2006/relationships/image"></Relationship></Relationships>
</file>

<file path=ppt/slides/_rels/slide13.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13.xml" Type="http://schemas.openxmlformats.org/officeDocument/2006/relationships/notesSlide"></Relationship><Relationship Id="rId3" Target="../media/image36.png" Type="http://schemas.openxmlformats.org/officeDocument/2006/relationships/image"></Relationship><Relationship Id="rId4" Target="../media/image39.png" Type="http://schemas.openxmlformats.org/officeDocument/2006/relationships/image"></Relationship><Relationship Id="rId5" Target="../media/image71.png" Type="http://schemas.openxmlformats.org/officeDocument/2006/relationships/image"></Relationship><Relationship Id="rId6" Target="../media/image59.png" Type="http://schemas.openxmlformats.org/officeDocument/2006/relationships/image"></Relationship><Relationship Id="rId7" Target="../media/image49.png" Type="http://schemas.openxmlformats.org/officeDocument/2006/relationships/image"></Relationship></Relationships>
</file>

<file path=ppt/slides/_rels/slide14.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14.xml" Type="http://schemas.openxmlformats.org/officeDocument/2006/relationships/notesSlide"></Relationship><Relationship Id="rId3" Target="../media/image36.png" Type="http://schemas.openxmlformats.org/officeDocument/2006/relationships/image"></Relationship><Relationship Id="rId4" Target="../media/image62.png" Type="http://schemas.openxmlformats.org/officeDocument/2006/relationships/image"></Relationship></Relationships>
</file>

<file path=ppt/slides/_rels/slide15.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15.xml" Type="http://schemas.openxmlformats.org/officeDocument/2006/relationships/notesSlide"></Relationship><Relationship Id="rId3" Target="../media/image98.png" Type="http://schemas.openxmlformats.org/officeDocument/2006/relationships/image"></Relationship><Relationship Id="rId4" Target="../media/image74.png" Type="http://schemas.openxmlformats.org/officeDocument/2006/relationships/image"></Relationship><Relationship Id="rId5" Target="../media/image67.png" Type="http://schemas.openxmlformats.org/officeDocument/2006/relationships/image"></Relationship><Relationship Id="rId6" Target="../media/image68.png" Type="http://schemas.openxmlformats.org/officeDocument/2006/relationships/image"></Relationship><Relationship Id="rId7" Target="../media/image69.png" Type="http://schemas.openxmlformats.org/officeDocument/2006/relationships/image"></Relationship><Relationship Id="rId8" Target="../media/image72.png" Type="http://schemas.openxmlformats.org/officeDocument/2006/relationships/image"></Relationship><Relationship Id="rId9" Target="slide27.xml" Type="http://schemas.openxmlformats.org/officeDocument/2006/relationships/slide"></Relationship><Relationship Id="rId10" Target="../media/image78.jpg" Type="http://schemas.openxmlformats.org/officeDocument/2006/relationships/image"></Relationship><Relationship Id="rId11" Target="slide28.xml" Type="http://schemas.openxmlformats.org/officeDocument/2006/relationships/slide"></Relationship><Relationship Id="rId12" Target="../media/image75.png" Type="http://schemas.openxmlformats.org/officeDocument/2006/relationships/image"></Relationship><Relationship Id="rId13" Target="../media/image21.png" Type="http://schemas.openxmlformats.org/officeDocument/2006/relationships/image"></Relationship><Relationship Id="rId14" Target="../media/image77.png" Type="http://schemas.openxmlformats.org/officeDocument/2006/relationships/image"></Relationship><Relationship Id="rId15" Target="../media/image73.png" Type="http://schemas.openxmlformats.org/officeDocument/2006/relationships/image"></Relationship></Relationships>
</file>

<file path=ppt/slides/_rels/slide16.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16.xml" Type="http://schemas.openxmlformats.org/officeDocument/2006/relationships/notesSlide"></Relationship><Relationship Id="rId3" Target="../media/image2.png" Type="http://schemas.openxmlformats.org/officeDocument/2006/relationships/image"></Relationship><Relationship Id="rId4" Target="../media/image81.png" Type="http://schemas.openxmlformats.org/officeDocument/2006/relationships/image"></Relationship></Relationships>
</file>

<file path=ppt/slides/_rels/slide17.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17.xml" Type="http://schemas.openxmlformats.org/officeDocument/2006/relationships/notesSlide"></Relationship><Relationship Id="rId3" Target="../media/image36.png" Type="http://schemas.openxmlformats.org/officeDocument/2006/relationships/image"></Relationship><Relationship Id="rId4" Target="https://www.studyintaiwan.org/" TargetMode="External" Type="http://schemas.openxmlformats.org/officeDocument/2006/relationships/hyperlink"></Relationship><Relationship Id="rId5" Target="../media/image83.png" Type="http://schemas.openxmlformats.org/officeDocument/2006/relationships/image"></Relationship><Relationship Id="rId6" Target="slide3.xml" Type="http://schemas.openxmlformats.org/officeDocument/2006/relationships/slide"></Relationship><Relationship Id="rId7" Target="../media/image76.png" Type="http://schemas.openxmlformats.org/officeDocument/2006/relationships/image"></Relationship></Relationships>
</file>

<file path=ppt/slides/_rels/slide18.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18.xml" Type="http://schemas.openxmlformats.org/officeDocument/2006/relationships/notesSlide"></Relationship><Relationship Id="rId3" Target="../media/image36.png" Type="http://schemas.openxmlformats.org/officeDocument/2006/relationships/image"></Relationship><Relationship Id="rId4" Target="slide7.xml" Type="http://schemas.openxmlformats.org/officeDocument/2006/relationships/slide"></Relationship><Relationship Id="rId5" Target="../media/image76.png" Type="http://schemas.openxmlformats.org/officeDocument/2006/relationships/image"></Relationship><Relationship Id="rId6" Target="https://ogme.edu.tw/Home/tw" TargetMode="External" Type="http://schemas.openxmlformats.org/officeDocument/2006/relationships/hyperlink"></Relationship><Relationship Id="rId7" Target="../media/image84.png" Type="http://schemas.openxmlformats.org/officeDocument/2006/relationships/image"></Relationship></Relationships>
</file>

<file path=ppt/slides/_rels/slide19.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19.xml" Type="http://schemas.openxmlformats.org/officeDocument/2006/relationships/notesSlide"></Relationship><Relationship Id="rId3" Target="../media/image36.png" Type="http://schemas.openxmlformats.org/officeDocument/2006/relationships/image"></Relationship><Relationship Id="rId4" Target="https://www.mofa.gov.tw/en/Content_List.aspx?n=D7B7F1B4196DD582" TargetMode="External" Type="http://schemas.openxmlformats.org/officeDocument/2006/relationships/hyperlink"></Relationship><Relationship Id="rId5" Target="../media/image79.png" Type="http://schemas.openxmlformats.org/officeDocument/2006/relationships/image"></Relationship><Relationship Id="rId6" Target="slide8.xml" Type="http://schemas.openxmlformats.org/officeDocument/2006/relationships/slide"></Relationship><Relationship Id="rId7" Target="../media/image76.png" Type="http://schemas.openxmlformats.org/officeDocument/2006/relationships/image"></Relationship></Relationships>
</file>

<file path=ppt/slides/_rels/slide2.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2.xml" Type="http://schemas.openxmlformats.org/officeDocument/2006/relationships/notesSlide"></Relationship><Relationship Id="rId3" Target="../media/image70.png" Type="http://schemas.openxmlformats.org/officeDocument/2006/relationships/image"></Relationship><Relationship Id="rId4" Target="../media/image15.jpg" Type="http://schemas.openxmlformats.org/officeDocument/2006/relationships/image"></Relationship><Relationship Id="rId5" Target="../media/image19.png" Type="http://schemas.openxmlformats.org/officeDocument/2006/relationships/image"></Relationship><Relationship Id="rId6" Target="../media/image14.png" Type="http://schemas.openxmlformats.org/officeDocument/2006/relationships/image"></Relationship><Relationship Id="rId7" Target="../media/image20.png" Type="http://schemas.openxmlformats.org/officeDocument/2006/relationships/image"></Relationship></Relationships>
</file>

<file path=ppt/slides/_rels/slide20.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0.xml" Type="http://schemas.openxmlformats.org/officeDocument/2006/relationships/notesSlide"></Relationship><Relationship Id="rId3" Target="../media/image36.png" Type="http://schemas.openxmlformats.org/officeDocument/2006/relationships/image"></Relationship><Relationship Id="rId4" Target="slide7.xml" Type="http://schemas.openxmlformats.org/officeDocument/2006/relationships/slide"></Relationship><Relationship Id="rId5" Target="../media/image76.png" Type="http://schemas.openxmlformats.org/officeDocument/2006/relationships/image"></Relationship><Relationship Id="rId6" Target="https://english.moe.gov.tw/cp-23-17677-b4bb4-1.html" TargetMode="External" Type="http://schemas.openxmlformats.org/officeDocument/2006/relationships/hyperlink"></Relationship><Relationship Id="rId7" Target="../media/image89.png" Type="http://schemas.openxmlformats.org/officeDocument/2006/relationships/image"></Relationship><Relationship Id="rId8" Target="../media/image80.png" Type="http://schemas.openxmlformats.org/officeDocument/2006/relationships/image"></Relationship></Relationships>
</file>

<file path=ppt/slides/_rels/slide21.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1.xml" Type="http://schemas.openxmlformats.org/officeDocument/2006/relationships/notesSlide"></Relationship><Relationship Id="rId3" Target="../media/image36.png" Type="http://schemas.openxmlformats.org/officeDocument/2006/relationships/image"></Relationship><Relationship Id="rId4" Target="slide9.xml" Type="http://schemas.openxmlformats.org/officeDocument/2006/relationships/slide"></Relationship><Relationship Id="rId5" Target="../media/image76.png" Type="http://schemas.openxmlformats.org/officeDocument/2006/relationships/image"></Relationship><Relationship Id="rId6" Target="https://www.mgt.org.tw/en/" TargetMode="External" Type="http://schemas.openxmlformats.org/officeDocument/2006/relationships/hyperlink"></Relationship><Relationship Id="rId7" Target="../media/image82.png" Type="http://schemas.openxmlformats.org/officeDocument/2006/relationships/image"></Relationship></Relationships>
</file>

<file path=ppt/slides/_rels/slide22.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2.xml" Type="http://schemas.openxmlformats.org/officeDocument/2006/relationships/notesSlide"></Relationship><Relationship Id="rId3" Target="../media/image36.png" Type="http://schemas.openxmlformats.org/officeDocument/2006/relationships/image"></Relationship><Relationship Id="rId4" Target="https://ogme.edu.tw/Home/tw_101_list" TargetMode="External" Type="http://schemas.openxmlformats.org/officeDocument/2006/relationships/hyperlink"></Relationship><Relationship Id="rId5" Target="../media/image87.png" Type="http://schemas.openxmlformats.org/officeDocument/2006/relationships/image"></Relationship><Relationship Id="rId6" Target="slide10.xml" Type="http://schemas.openxmlformats.org/officeDocument/2006/relationships/slide"></Relationship><Relationship Id="rId7" Target="../media/image76.png" Type="http://schemas.openxmlformats.org/officeDocument/2006/relationships/image"></Relationship></Relationships>
</file>

<file path=ppt/slides/_rels/slide23.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3.xml" Type="http://schemas.openxmlformats.org/officeDocument/2006/relationships/notesSlide"></Relationship><Relationship Id="rId3" Target="../media/image36.png" Type="http://schemas.openxmlformats.org/officeDocument/2006/relationships/image"></Relationship><Relationship Id="rId4" Target="https://www.coursera.org/learn/learn-chinese-mandarin" TargetMode="External" Type="http://schemas.openxmlformats.org/officeDocument/2006/relationships/hyperlink"></Relationship><Relationship Id="rId5" Target="../media/image86.png" Type="http://schemas.openxmlformats.org/officeDocument/2006/relationships/image"></Relationship><Relationship Id="rId6" Target="slide10.xml" Type="http://schemas.openxmlformats.org/officeDocument/2006/relationships/slide"></Relationship><Relationship Id="rId7" Target="../media/image76.png" Type="http://schemas.openxmlformats.org/officeDocument/2006/relationships/image"></Relationship><Relationship Id="rId8" Target="../media/image95.jpg" Type="http://schemas.openxmlformats.org/officeDocument/2006/relationships/image"></Relationship></Relationships>
</file>

<file path=ppt/slides/_rels/slide24.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4.xml" Type="http://schemas.openxmlformats.org/officeDocument/2006/relationships/notesSlide"></Relationship><Relationship Id="rId3" Target="../media/image36.png" Type="http://schemas.openxmlformats.org/officeDocument/2006/relationships/image"></Relationship><Relationship Id="rId4" Target="https://zh-tw.coursera.org/learn/learn-intermediate-chinese-mandarin" TargetMode="External" Type="http://schemas.openxmlformats.org/officeDocument/2006/relationships/hyperlink"></Relationship><Relationship Id="rId5" Target="../media/image93.png" Type="http://schemas.openxmlformats.org/officeDocument/2006/relationships/image"></Relationship><Relationship Id="rId6" Target="../media/image91.png" Type="http://schemas.openxmlformats.org/officeDocument/2006/relationships/image"></Relationship><Relationship Id="rId7" Target="slide10.xml" Type="http://schemas.openxmlformats.org/officeDocument/2006/relationships/slide"></Relationship><Relationship Id="rId8" Target="../media/image76.png" Type="http://schemas.openxmlformats.org/officeDocument/2006/relationships/image"></Relationship></Relationships>
</file>

<file path=ppt/slides/_rels/slide25.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5.xml" Type="http://schemas.openxmlformats.org/officeDocument/2006/relationships/notesSlide"></Relationship><Relationship Id="rId3" Target="../media/image36.png" Type="http://schemas.openxmlformats.org/officeDocument/2006/relationships/image"></Relationship><Relationship Id="rId4" Target="https://ogme.edu.tw/Home/world_list_download/464" TargetMode="External" Type="http://schemas.openxmlformats.org/officeDocument/2006/relationships/hyperlink"></Relationship><Relationship Id="rId5" Target="../media/image88.png" Type="http://schemas.openxmlformats.org/officeDocument/2006/relationships/image"></Relationship><Relationship Id="rId6" Target="slide12.xml" Type="http://schemas.openxmlformats.org/officeDocument/2006/relationships/slide"></Relationship><Relationship Id="rId7" Target="../media/image76.png" Type="http://schemas.openxmlformats.org/officeDocument/2006/relationships/image"></Relationship></Relationships>
</file>

<file path=ppt/slides/_rels/slide26.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6.xml" Type="http://schemas.openxmlformats.org/officeDocument/2006/relationships/notesSlide"></Relationship><Relationship Id="rId3" Target="../media/image36.png" Type="http://schemas.openxmlformats.org/officeDocument/2006/relationships/image"></Relationship><Relationship Id="rId4" Target="https://english.moe.gov.tw/cp-6-17528-5009f-1.html" TargetMode="External" Type="http://schemas.openxmlformats.org/officeDocument/2006/relationships/hyperlink"></Relationship><Relationship Id="rId5" Target="../media/image92.png" Type="http://schemas.openxmlformats.org/officeDocument/2006/relationships/image"></Relationship><Relationship Id="rId6" Target="slide13.xml" Type="http://schemas.openxmlformats.org/officeDocument/2006/relationships/slide"></Relationship><Relationship Id="rId7" Target="../media/image76.png" Type="http://schemas.openxmlformats.org/officeDocument/2006/relationships/image"></Relationship></Relationships>
</file>

<file path=ppt/slides/_rels/slide27.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7.xml" Type="http://schemas.openxmlformats.org/officeDocument/2006/relationships/notesSlide"></Relationship><Relationship Id="rId3" Target="../media/image36.png" Type="http://schemas.openxmlformats.org/officeDocument/2006/relationships/image"></Relationship><Relationship Id="rId4" Target="https://www.fichet.org.tw/tec/?page_id=8402" TargetMode="External" Type="http://schemas.openxmlformats.org/officeDocument/2006/relationships/hyperlink"></Relationship><Relationship Id="rId5" Target="../media/image85.png" Type="http://schemas.openxmlformats.org/officeDocument/2006/relationships/image"></Relationship><Relationship Id="rId6" Target="slide15.xml" Type="http://schemas.openxmlformats.org/officeDocument/2006/relationships/slide"></Relationship><Relationship Id="rId7" Target="../media/image76.png" Type="http://schemas.openxmlformats.org/officeDocument/2006/relationships/image"></Relationship></Relationships>
</file>

<file path=ppt/slides/_rels/slide28.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28.xml" Type="http://schemas.openxmlformats.org/officeDocument/2006/relationships/notesSlide"></Relationship><Relationship Id="rId3" Target="../media/image36.png" Type="http://schemas.openxmlformats.org/officeDocument/2006/relationships/image"></Relationship><Relationship Id="rId4" Target="../media/image90.png" Type="http://schemas.openxmlformats.org/officeDocument/2006/relationships/image"></Relationship><Relationship Id="rId5" Target="slide15.xml" Type="http://schemas.openxmlformats.org/officeDocument/2006/relationships/slide"></Relationship><Relationship Id="rId6" Target="../media/image76.png" Type="http://schemas.openxmlformats.org/officeDocument/2006/relationships/image"></Relationship></Relationships>
</file>

<file path=ppt/slides/_rels/slide3.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3.xml" Type="http://schemas.openxmlformats.org/officeDocument/2006/relationships/notesSlide"></Relationship><Relationship Id="rId3" Target="../media/image94.png" Type="http://schemas.openxmlformats.org/officeDocument/2006/relationships/image"></Relationship><Relationship Id="rId4" Target="../media/image27.jpg" Type="http://schemas.openxmlformats.org/officeDocument/2006/relationships/image"></Relationship><Relationship Id="rId5" Target="../media/image11.png" Type="http://schemas.openxmlformats.org/officeDocument/2006/relationships/image"></Relationship><Relationship Id="rId6" Target="../media/image20.png" Type="http://schemas.openxmlformats.org/officeDocument/2006/relationships/image"></Relationship><Relationship Id="rId7" Target="../media/image14.png" Type="http://schemas.openxmlformats.org/officeDocument/2006/relationships/image"></Relationship><Relationship Id="rId8" Target="../media/image9.png" Type="http://schemas.openxmlformats.org/officeDocument/2006/relationships/image"></Relationship><Relationship Id="rId9" Target="slide6.xml" Type="http://schemas.openxmlformats.org/officeDocument/2006/relationships/slide"></Relationship><Relationship Id="rId10" Target="../media/image21.png" Type="http://schemas.openxmlformats.org/officeDocument/2006/relationships/image"></Relationship><Relationship Id="rId11" Target="../media/image12.png" Type="http://schemas.openxmlformats.org/officeDocument/2006/relationships/image"></Relationship><Relationship Id="rId12" Target="../media/image17.png" Type="http://schemas.openxmlformats.org/officeDocument/2006/relationships/image"></Relationship><Relationship Id="rId13" Target="../media/image26.png" Type="http://schemas.openxmlformats.org/officeDocument/2006/relationships/image"></Relationship></Relationships>
</file>

<file path=ppt/slides/_rels/slide4.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4.xml" Type="http://schemas.openxmlformats.org/officeDocument/2006/relationships/notesSlide"></Relationship><Relationship Id="rId3" Target="../media/image70.png" Type="http://schemas.openxmlformats.org/officeDocument/2006/relationships/image"></Relationship><Relationship Id="rId4" Target="../media/image16.jpg" Type="http://schemas.openxmlformats.org/officeDocument/2006/relationships/image"></Relationship><Relationship Id="rId5" Target="../charts/chart1.xml" Type="http://schemas.openxmlformats.org/officeDocument/2006/relationships/chart"></Relationship><Relationship Id="rId6" Target="../media/image18.png" Type="http://schemas.openxmlformats.org/officeDocument/2006/relationships/image"></Relationship></Relationships>
</file>

<file path=ppt/slides/_rels/slide5.xml.rels><?xml version="1.0" standalone="yes" ?><Relationships xmlns="http://schemas.openxmlformats.org/package/2006/relationships"><Relationship Id="rId1" Target="../slideLayouts/slideLayout1.xml" Type="http://schemas.openxmlformats.org/officeDocument/2006/relationships/slideLayout"></Relationship><Relationship Id="rId2" Target="../notesSlides/notesSlide5.xml" Type="http://schemas.openxmlformats.org/officeDocument/2006/relationships/notesSlide"></Relationship><Relationship Id="rId3" Target="../media/image70.png" Type="http://schemas.openxmlformats.org/officeDocument/2006/relationships/image"></Relationship><Relationship Id="rId4" Target="http://www.youtube.com/watch?v=MhkHKZJ-1g8" TargetMode="External" Type="http://schemas.openxmlformats.org/officeDocument/2006/relationships/hyperlink"></Relationship><Relationship Id="rId5" Target="../media/image28.png" Type="http://schemas.openxmlformats.org/officeDocument/2006/relationships/image"></Relationship><Relationship Id="rId6" Target="../media/image34.png" Type="http://schemas.openxmlformats.org/officeDocument/2006/relationships/image"></Relationship><Relationship Id="rId7" Target="http://www.youtube.com/watch?v=1I2TkuLpOs8" TargetMode="External" Type="http://schemas.openxmlformats.org/officeDocument/2006/relationships/hyperlink"></Relationship><Relationship Id="rId8" Target="../media/image31.png" Type="http://schemas.openxmlformats.org/officeDocument/2006/relationships/image"></Relationship><Relationship Id="rId9" Target="../media/image24.png" Type="http://schemas.openxmlformats.org/officeDocument/2006/relationships/image"></Relationship><Relationship Id="rId10" Target="../media/image25.png" Type="http://schemas.openxmlformats.org/officeDocument/2006/relationships/image"></Relationship><Relationship Id="rId11" Target="../media/image29.png" Type="http://schemas.openxmlformats.org/officeDocument/2006/relationships/image"></Relationship><Relationship Id="rId12" Target="../media/image33.png" Type="http://schemas.openxmlformats.org/officeDocument/2006/relationships/image"></Relationship><Relationship Id="rId13" Target="../media/image7.png" Type="http://schemas.openxmlformats.org/officeDocument/2006/relationships/image"></Relationship><Relationship Id="rId14" Target="../media/image4.png" Type="http://schemas.openxmlformats.org/officeDocument/2006/relationships/image"></Relationship><Relationship Id="rId15" Target="../media/image22.png" Type="http://schemas.openxmlformats.org/officeDocument/2006/relationships/image"></Relationship><Relationship Id="rId16" Target="../media/image23.png" Type="http://schemas.openxmlformats.org/officeDocument/2006/relationships/image"></Relationship><Relationship Id="rId17" Target="../media/image30.png" Type="http://schemas.openxmlformats.org/officeDocument/2006/relationships/image"></Relationship><Relationship Id="rId18" Target="../media/image6.png" Type="http://schemas.openxmlformats.org/officeDocument/2006/relationships/image"></Relationship><Relationship Id="rId19" Target="../media/image37.png" Type="http://schemas.openxmlformats.org/officeDocument/2006/relationships/image"></Relationship><Relationship Id="rId20" Target="../media/image32.png" Type="http://schemas.openxmlformats.org/officeDocument/2006/relationships/image"></Relationship></Relationships>
</file>

<file path=ppt/slides/_rels/slide6.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6.xml" Type="http://schemas.openxmlformats.org/officeDocument/2006/relationships/notesSlide"></Relationship><Relationship Id="rId3" Target="../media/image36.png" Type="http://schemas.openxmlformats.org/officeDocument/2006/relationships/image"></Relationship><Relationship Id="rId4" Target="http://www.youtube.com/watch?v=1I2TkuLpOs8" TargetMode="External" Type="http://schemas.openxmlformats.org/officeDocument/2006/relationships/hyperlink"></Relationship><Relationship Id="rId5" Target="../media/image35.jpg" Type="http://schemas.openxmlformats.org/officeDocument/2006/relationships/image"></Relationship><Relationship Id="rId6" Target="../media/image40.jpg" Type="http://schemas.openxmlformats.org/officeDocument/2006/relationships/image"></Relationship><Relationship Id="rId7" Target="../media/image47.jpg" Type="http://schemas.openxmlformats.org/officeDocument/2006/relationships/image"></Relationship><Relationship Id="rId8" Target="../media/image41.jpg" Type="http://schemas.openxmlformats.org/officeDocument/2006/relationships/image"></Relationship><Relationship Id="rId9" Target="../media/image34.png" Type="http://schemas.openxmlformats.org/officeDocument/2006/relationships/image"></Relationship></Relationships>
</file>

<file path=ppt/slides/_rels/slide7.xml.rels><?xml version="1.0" standalone="yes" ?><Relationships xmlns="http://schemas.openxmlformats.org/package/2006/relationships"><Relationship Id="rId1" Target="../slideLayouts/slideLayout3.xml" Type="http://schemas.openxmlformats.org/officeDocument/2006/relationships/slideLayout"></Relationship><Relationship Id="rId2" Target="../notesSlides/notesSlide7.xml" Type="http://schemas.openxmlformats.org/officeDocument/2006/relationships/notesSlide"></Relationship><Relationship Id="rId3" Target="../media/image96.png" Type="http://schemas.openxmlformats.org/officeDocument/2006/relationships/image"></Relationship><Relationship Id="rId4" Target="../media/image48.png" Type="http://schemas.openxmlformats.org/officeDocument/2006/relationships/image"></Relationship><Relationship Id="rId5" Target="slide20.xml" Type="http://schemas.openxmlformats.org/officeDocument/2006/relationships/slide"></Relationship><Relationship Id="rId6" Target="../media/image21.png" Type="http://schemas.openxmlformats.org/officeDocument/2006/relationships/image"></Relationship><Relationship Id="rId7" Target="../media/image39.png" Type="http://schemas.openxmlformats.org/officeDocument/2006/relationships/image"></Relationship><Relationship Id="rId8" Target="../media/image38.png" Type="http://schemas.openxmlformats.org/officeDocument/2006/relationships/image"></Relationship><Relationship Id="rId9" Target="../media/image45.png" Type="http://schemas.openxmlformats.org/officeDocument/2006/relationships/image"></Relationship><Relationship Id="rId10" Target="slide18.xml" Type="http://schemas.openxmlformats.org/officeDocument/2006/relationships/slide"></Relationship><Relationship Id="rId11" Target="../media/image53.png" Type="http://schemas.openxmlformats.org/officeDocument/2006/relationships/image"></Relationship><Relationship Id="rId12" Target="slide8.xml" Type="http://schemas.openxmlformats.org/officeDocument/2006/relationships/slide"></Relationship><Relationship Id="rId13" Target="../media/image44.png" Type="http://schemas.openxmlformats.org/officeDocument/2006/relationships/image"></Relationship></Relationships>
</file>

<file path=ppt/slides/_rels/slide8.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8.xml" Type="http://schemas.openxmlformats.org/officeDocument/2006/relationships/notesSlide"></Relationship><Relationship Id="rId3" Target="../media/image43.png" Type="http://schemas.openxmlformats.org/officeDocument/2006/relationships/image"></Relationship><Relationship Id="rId4" Target="../media/image42.png" Type="http://schemas.openxmlformats.org/officeDocument/2006/relationships/image"></Relationship><Relationship Id="rId5" Target="slide19.xml" Type="http://schemas.openxmlformats.org/officeDocument/2006/relationships/slide"></Relationship><Relationship Id="rId6" Target="../media/image46.png" Type="http://schemas.openxmlformats.org/officeDocument/2006/relationships/image"></Relationship><Relationship Id="rId7" Target="../media/image52.png" Type="http://schemas.openxmlformats.org/officeDocument/2006/relationships/image"></Relationship></Relationships>
</file>

<file path=ppt/slides/_rels/slide9.xml.rels><?xml version="1.0" standalone="yes" ?><Relationships xmlns="http://schemas.openxmlformats.org/package/2006/relationships"><Relationship Id="rId1" Target="../slideLayouts/slideLayout2.xml" Type="http://schemas.openxmlformats.org/officeDocument/2006/relationships/slideLayout"></Relationship><Relationship Id="rId2" Target="../notesSlides/notesSlide9.xml" Type="http://schemas.openxmlformats.org/officeDocument/2006/relationships/notesSlide"></Relationship><Relationship Id="rId3" Target="../media/image97.png" Type="http://schemas.openxmlformats.org/officeDocument/2006/relationships/image"></Relationship><Relationship Id="rId4" Target="../media/image50.png" Type="http://schemas.openxmlformats.org/officeDocument/2006/relationships/image"></Relationship><Relationship Id="rId5" Target="../media/image6.png" Type="http://schemas.openxmlformats.org/officeDocument/2006/relationships/image"></Relationship><Relationship Id="rId6" Target="slide21.xml" Type="http://schemas.openxmlformats.org/officeDocument/2006/relationships/slide"></Relationship><Relationship Id="rId7" Target="../media/image21.png" Type="http://schemas.openxmlformats.org/officeDocument/2006/relationships/image"></Relationship><Relationship Id="rId8" Target="../media/image49.png" Type="http://schemas.openxmlformats.org/officeDocument/2006/relationships/image"></Relationship><Relationship Id="rId9" Target="../media/image54.png" Type="http://schemas.openxmlformats.org/officeDocument/2006/relationships/image"></Relationship><Relationship Id="rId10" Target="../media/image51.png" Type="http://schemas.openxmlformats.org/officeDocument/2006/relationships/image"></Relationship><Relationship Id="rId11" Target="../media/image56.png" Type="http://schemas.openxmlformats.org/officeDocument/2006/relationships/image"></Relationship></Relationships>
</file>

<file path=ppt/slides/slide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8" name="Shape 8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89" name="Google Shape;89;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29043" y="4582382"/>
            <a:ext cx="2461667" cy="50550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0" name="Google Shape;90;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90296" y="769327"/>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1" name="Google Shape;91;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2007" y="3570243"/>
            <a:ext cx="3026670" cy="1676403"/>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2" name="Google Shape;92;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43035" y="3037561"/>
            <a:ext cx="3884728" cy="387337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3" name="Google Shape;93;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00927" y="4459460"/>
            <a:ext cx="4507615" cy="276826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4" name="Google Shape;94;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21328" y="2400744"/>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5" name="Google Shape;95;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31640" y="559015"/>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6" name="Google Shape;96;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028384" y="1026883"/>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7" name="Google Shape;97;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827699" y="385557"/>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8" name="Google Shape;98;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421502" y="2573337"/>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99" name="Google Shape;99;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77234" y="3866701"/>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0" name="Google Shape;100;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8025" y="3203379"/>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1" name="Google Shape;101;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80821" y="4286569"/>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2" name="Google Shape;102;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968991" y="2976683"/>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3" name="Google Shape;103;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08349" y="3910066"/>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4" name="Google Shape;104;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7742" y="4077013"/>
            <a:ext cx="3956312" cy="3227839"/>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5" name="Google Shape;105;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223535">
            <a:off x="5736581" y="2875649"/>
            <a:ext cx="1017951" cy="890018"/>
          </a:xfrm>
          <a:prstGeom prst="rect">
            <a:avLst/>
          </a:prstGeom>
          <a:noFill/>
          <a:ln>
            <a:noFill/>
          </a:ln>
        </p:spPr>
      </p:pic>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6" name="Google Shape;106;p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64019" y="3790525"/>
            <a:ext cx="1888659" cy="797284"/>
            <a:chOff x="4020290" y="3790525"/>
            <a:chExt cx="1888659" cy="797284"/>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7" name="Google Shape;107;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b="30143" l="35841" t="27176"/>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67944" y="3790525"/>
              <a:ext cx="1296409" cy="574579"/>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8" name="Google Shape;108;p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20290" y="4238996"/>
              <a:ext cx="1888659" cy="348813"/>
            </a:xfrm>
            <a:prstGeom prst="rect">
              <a:avLst/>
            </a:prstGeom>
            <a:solidFill>
              <a:srgbClr val="FFFFFF"/>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90909"/>
                </a:lnSpc>
                <a:spcBef>
                  <a:spcPts val="0"/>
                </a:spcBef>
                <a:spcAft>
                  <a:spcPts val="0"/>
                </a:spcAft>
                <a:buNone/>
              </a:pPr>
              <a:r>
                <a:rPr b="0" cap="none" i="0" lang="en-US" strike="noStrike" sz="1100" u="none">
                  <a:solidFill>
                    <a:schemeClr val="dk1"/>
                  </a:solidFill>
                  <a:uFillTx/>
                  <a:latin typeface="Arial"/>
                  <a:ea typeface="Arial"/>
                  <a:cs typeface="Arial"/>
                  <a:sym typeface="Arial"/>
                </a:rPr>
                <a:t>Ministry of Education</a:t>
              </a:r>
              <a:endParaRPr>
                <a:uFillTx/>
              </a:endParaRPr>
            </a:p>
            <a:p>
              <a:pPr algn="l" indent="0" lvl="0" marL="0" marR="0" rtl="0">
                <a:lnSpc>
                  <a:spcPct val="90909"/>
                </a:lnSpc>
                <a:spcBef>
                  <a:spcPts val="0"/>
                </a:spcBef>
                <a:spcAft>
                  <a:spcPts val="0"/>
                </a:spcAft>
                <a:buNone/>
              </a:pPr>
              <a:r>
                <a:rPr b="0" cap="none" i="0" lang="en-US" strike="noStrike" sz="1100" u="none">
                  <a:solidFill>
                    <a:schemeClr val="dk1"/>
                  </a:solidFill>
                  <a:uFillTx/>
                  <a:latin typeface="Arial"/>
                  <a:ea typeface="Arial"/>
                  <a:cs typeface="Arial"/>
                  <a:sym typeface="Arial"/>
                </a:rPr>
                <a:t>Republic of China (Taiwan)</a:t>
              </a:r>
              <a:endParaRPr>
                <a:uFillTx/>
              </a:endParaRPr>
            </a:p>
          </p:txBody>
        </p:sp>
      </p:gr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09" name="Google Shape;109;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b="30142" r="63105" t="25876"/>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243457" y="3962827"/>
            <a:ext cx="745501" cy="59209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0" name="Google Shape;110;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6909516" y="1444066"/>
            <a:ext cx="417412" cy="56889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1" name="Google Shape;111;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2"/>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17779" y="854916"/>
            <a:ext cx="711048" cy="96909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2" name="Google Shape;112;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8000965" y="1504615"/>
            <a:ext cx="417412" cy="56889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3" name="Google Shape;113;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86630" y="1366427"/>
            <a:ext cx="417412" cy="56889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4" name="Google Shape;114;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1331640" y="870780"/>
            <a:ext cx="618402" cy="84282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5" name="Google Shape;115;p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33219" y="1430058"/>
            <a:ext cx="417412" cy="56889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16" name="Google Shape;116;p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57957" y="1625474"/>
            <a:ext cx="7603840" cy="1323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cap="none" i="0" lang="en-US" strike="noStrike" sz="4000" u="none">
                <a:solidFill>
                  <a:schemeClr val="dk1"/>
                </a:solidFill>
                <a:uFillTx/>
                <a:latin typeface="Arial"/>
                <a:ea typeface="Arial"/>
                <a:cs typeface="Arial"/>
                <a:sym typeface="Arial"/>
              </a:rPr>
              <a:t>Taiwan’s</a:t>
            </a:r>
            <a:endParaRPr>
              <a:uFillTx/>
            </a:endParaRPr>
          </a:p>
          <a:p>
            <a:pPr algn="ctr" indent="0" lvl="0" marL="0" marR="0" rtl="0">
              <a:spcBef>
                <a:spcPts val="0"/>
              </a:spcBef>
              <a:spcAft>
                <a:spcPts val="0"/>
              </a:spcAft>
              <a:buNone/>
            </a:pPr>
            <a:r>
              <a:rPr b="1" cap="none" i="0" lang="en-US" strike="noStrike" sz="4000" u="none">
                <a:solidFill>
                  <a:schemeClr val="dk1"/>
                </a:solidFill>
                <a:uFillTx/>
                <a:latin typeface="Arial"/>
                <a:ea typeface="Arial"/>
                <a:cs typeface="Arial"/>
                <a:sym typeface="Arial"/>
              </a:rPr>
              <a:t>Chinese Language Education</a:t>
            </a:r>
            <a:endParaRPr b="1" cap="none" i="0" strike="noStrike" sz="4000" u="none">
              <a:solidFill>
                <a:schemeClr val="dk1"/>
              </a:solidFill>
              <a:uFillTx/>
              <a:latin typeface="Arial"/>
              <a:ea typeface="Arial"/>
              <a:cs typeface="Arial"/>
              <a:sym typeface="Arial"/>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3" name="Shape 34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4" name="Google Shape;344;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79751"/>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6</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5" name="Google Shape;345;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5665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 Chinese online</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6" name="Google Shape;346;p1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23528" y="2837725"/>
            <a:ext cx="3606398" cy="360639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7" name="Google Shape;347;p1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41862" y="2846938"/>
            <a:ext cx="3606398" cy="360639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8" name="Google Shape;348;p1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b="20561"/>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27902" y="3231332"/>
            <a:ext cx="2952328" cy="1795691"/>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49" name="Google Shape;349;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7504" y="1268760"/>
            <a:ext cx="2371857" cy="73866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1" marL="0" marR="0" rtl="0">
              <a:lnSpc>
                <a:spcPct val="150000"/>
              </a:lnSpc>
              <a:spcBef>
                <a:spcPts val="0"/>
              </a:spcBef>
              <a:spcAft>
                <a:spcPts val="0"/>
              </a:spcAft>
              <a:buNone/>
            </a:pPr>
            <a:r>
              <a:rPr b="1" cap="none" i="0" lang="en-US" strike="noStrike" sz="2800" u="none">
                <a:solidFill>
                  <a:srgbClr val="0070C0"/>
                </a:solidFill>
                <a:uFillTx/>
                <a:latin typeface="Arial"/>
                <a:ea typeface="Arial"/>
                <a:cs typeface="Arial"/>
                <a:sym typeface="Arial"/>
              </a:rPr>
              <a:t>Huayu 101</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0" name="Google Shape;350;p10">
            <a:hlinkClick r:id="rId6"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68891" y="1341017"/>
            <a:ext cx="502909" cy="498683"/>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1" name="Google Shape;351;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35963" y="1297234"/>
            <a:ext cx="6048672" cy="70788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spcBef>
                <a:spcPts val="0"/>
              </a:spcBef>
              <a:spcAft>
                <a:spcPts val="0"/>
              </a:spcAft>
              <a:buNone/>
            </a:pPr>
            <a:r>
              <a:rPr b="1" cap="none" i="0" lang="en-US" strike="noStrike" sz="2000" u="none">
                <a:solidFill>
                  <a:srgbClr val="0070C0"/>
                </a:solidFill>
                <a:uFillTx/>
                <a:latin typeface="Arial"/>
                <a:ea typeface="Arial"/>
                <a:cs typeface="Arial"/>
                <a:sym typeface="Arial"/>
              </a:rPr>
              <a:t>“Learning Chinese: Start from Scratch”</a:t>
            </a:r>
            <a:endParaRPr>
              <a:uFillTx/>
            </a:endParaRPr>
          </a:p>
          <a:p>
            <a:pPr algn="l" indent="0" lvl="1" marL="0" marR="0" rtl="0">
              <a:spcBef>
                <a:spcPts val="0"/>
              </a:spcBef>
              <a:spcAft>
                <a:spcPts val="0"/>
              </a:spcAft>
              <a:buNone/>
            </a:pPr>
            <a:r>
              <a:rPr b="1" cap="none" i="0" lang="en-US" strike="noStrike" sz="2000" u="none">
                <a:solidFill>
                  <a:srgbClr val="0070C0"/>
                </a:solidFill>
                <a:uFillTx/>
                <a:latin typeface="Arial"/>
                <a:ea typeface="Arial"/>
                <a:cs typeface="Arial"/>
                <a:sym typeface="Arial"/>
              </a:rPr>
              <a:t> “Intermediate Chinese”</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2" name="Google Shape;352;p10">
            <a:hlinkClick r:id="rId8"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15133" y="1600893"/>
            <a:ext cx="407653" cy="40422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3" name="Google Shape;353;p1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2131" y="4725143"/>
            <a:ext cx="2539116" cy="190433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4" name="Google Shape;354;p10">
            <a:hlinkClick r:id="rId10"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749578" y="1402032"/>
            <a:ext cx="383259" cy="38003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5" name="Google Shape;355;p1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14991" y="3238591"/>
            <a:ext cx="3024336" cy="183832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6" name="Google Shape;356;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1" y="2025055"/>
            <a:ext cx="3953950" cy="36933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Conversational Chinese, ready to go</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7" name="Google Shape;357;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79751"/>
            <a:ext cx="487714" cy="54249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6</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8" name="Google Shape;358;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142141"/>
            <a:ext cx="6919880" cy="97203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 Chinese online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59" name="Google Shape;359;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0" name="Google Shape;360;p1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1" y="2025055"/>
            <a:ext cx="4177578" cy="877927"/>
            <a:chOff x="4572001" y="2025055"/>
            <a:chExt cx="4177578" cy="877927"/>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1" name="Google Shape;361;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1" y="2025055"/>
              <a:ext cx="4177578"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1600">
                  <a:solidFill>
                    <a:schemeClr val="dk1"/>
                  </a:solidFill>
                  <a:uFillTx/>
                  <a:latin typeface="Arial"/>
                  <a:ea typeface="Arial"/>
                  <a:cs typeface="Arial"/>
                  <a:sym typeface="Arial"/>
                </a:rPr>
                <a:t>These courses are available free of charge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2" name="Google Shape;362;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1" y="2281917"/>
              <a:ext cx="4177578"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1600">
                  <a:solidFill>
                    <a:schemeClr val="dk1"/>
                  </a:solidFill>
                  <a:uFillTx/>
                  <a:latin typeface="Arial"/>
                  <a:ea typeface="Arial"/>
                  <a:cs typeface="Arial"/>
                  <a:sym typeface="Arial"/>
                </a:rPr>
                <a:t>on Coursera, the world’s largest open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3" name="Google Shape;363;p1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572001" y="2564428"/>
              <a:ext cx="4177578"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1600">
                  <a:solidFill>
                    <a:schemeClr val="dk1"/>
                  </a:solidFill>
                  <a:uFillTx/>
                  <a:latin typeface="Arial"/>
                  <a:ea typeface="Arial"/>
                  <a:cs typeface="Arial"/>
                  <a:sym typeface="Arial"/>
                </a:rPr>
                <a:t>online learning (MOOC) platform.</a:t>
              </a:r>
              <a:endParaRPr>
                <a:uFillTx/>
              </a:endParaRPr>
            </a:p>
          </p:txBody>
        </p:sp>
      </p:gr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4" name="Google Shape;364;p10"/>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2"/>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901340" y="4869160"/>
            <a:ext cx="986947" cy="1293628"/>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69" name="Shape 36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0" name="Google Shape;370;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0976" y="1236482"/>
            <a:ext cx="5454352" cy="36933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800">
                <a:solidFill>
                  <a:srgbClr val="39619E"/>
                </a:solidFill>
                <a:uFillTx/>
                <a:latin typeface="Arial"/>
                <a:ea typeface="Arial"/>
                <a:cs typeface="Arial"/>
                <a:sym typeface="Arial"/>
              </a:rPr>
              <a:t>Test of Chinese as a Foreign Language - TOCFL</a:t>
            </a:r>
            <a:endParaRPr>
              <a:uFillTx/>
            </a:endParaRP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1" name="Google Shape;371;p11"/>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1115616" y="2012123"/>
          <a:ext cx="3000000" cy="3000000"/>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firstRow="1">
                <a:gradFill>
                  <a:gsLst>
                    <a:gs pos="0">
                      <a:srgbClr val="FFBB82"/>
                    </a:gs>
                    <a:gs pos="35000">
                      <a:srgbClr val="FFCFA8"/>
                    </a:gs>
                    <a:gs pos="100000">
                      <a:srgbClr val="FFEBD9"/>
                    </a:gs>
                  </a:gsLst>
                  <a:lin ang="16200000" scaled="0"/>
                </a:gradFill>
                <a:tableStyleId>{6ECA7135-F0F3-41D0-8ED1-EBC12B9BE905}</a:tableStyleId>
              </a:tblPr>
              <a:tblGrid>
                <a:gridCol w="2099325"/>
                <a:gridCol w="2545075"/>
                <a:gridCol w="1419825"/>
              </a:tblGrid>
              <a:tr h="354225">
                <a:tc gridSpan="2">
                  <a:txBody>
                    <a:bodyPr/>
                    <a:lstStyle/>
                    <a:p>
                      <a:pPr algn="ctr" indent="0" lvl="0" marL="0" marR="0" rtl="0">
                        <a:lnSpc>
                          <a:spcPct val="100000"/>
                        </a:lnSpc>
                        <a:spcBef>
                          <a:spcPts val="0"/>
                        </a:spcBef>
                        <a:spcAft>
                          <a:spcPts val="0"/>
                        </a:spcAft>
                        <a:buNone/>
                      </a:pPr>
                      <a:r>
                        <a:rPr b="1" cap="none" lang="en-US" strike="noStrike" sz="1600" u="none">
                          <a:solidFill>
                            <a:schemeClr val="dk1"/>
                          </a:solidFill>
                          <a:uFillTx/>
                          <a:latin typeface="Microsoft JhengHei"/>
                          <a:ea typeface="Microsoft JhengHei"/>
                          <a:cs typeface="Microsoft JhengHei"/>
                          <a:sym typeface="Microsoft JhengHei"/>
                        </a:rPr>
                        <a:t>Test level                      Certificate level</a:t>
                      </a:r>
                      <a:endParaRPr>
                        <a:uFillTx/>
                      </a:endParaRPr>
                    </a:p>
                  </a:txBody>
                  <a:tcPr marB="48775" marL="97575" marR="97575" marT="48775">
                    <a:lnL cap="flat" cmpd="sng" w="12700">
                      <a:solidFill>
                        <a:schemeClr val="dk1"/>
                      </a:solidFill>
                      <a:prstDash val="solid"/>
                      <a:round/>
                      <a:headEnd len="sm" type="none" w="sm"/>
                      <a:tailEnd len="sm" type="none" w="sm"/>
                    </a:lnL>
                    <a:lnR cap="flat" cmpd="sng" w="9525">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tcPr>
                </a:tc>
                <a:tc hMerge="1"/>
                <a:tc>
                  <a:txBody>
                    <a:bodyPr/>
                    <a:lstStyle/>
                    <a:p>
                      <a:pPr algn="ctr" indent="0" lvl="0" marL="0" marR="0" rtl="0">
                        <a:lnSpc>
                          <a:spcPct val="100000"/>
                        </a:lnSpc>
                        <a:spcBef>
                          <a:spcPts val="0"/>
                        </a:spcBef>
                        <a:spcAft>
                          <a:spcPts val="0"/>
                        </a:spcAft>
                        <a:buNone/>
                      </a:pPr>
                      <a:r>
                        <a:rPr b="1" cap="none" lang="en-US" strike="noStrike" sz="1600" u="none">
                          <a:solidFill>
                            <a:schemeClr val="dk1"/>
                          </a:solidFill>
                          <a:uFillTx/>
                          <a:latin typeface="Microsoft JhengHei"/>
                          <a:ea typeface="Microsoft JhengHei"/>
                          <a:cs typeface="Microsoft JhengHei"/>
                          <a:sym typeface="Microsoft JhengHei"/>
                        </a:rPr>
                        <a:t>CEFR</a:t>
                      </a:r>
                      <a:endParaRPr>
                        <a:uFillTx/>
                      </a:endParaRPr>
                    </a:p>
                  </a:txBody>
                  <a:tcPr marB="41425" marL="82875" marR="82875" marT="41425">
                    <a:lnL cap="flat" cmpd="sng" w="9525">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rgbClr val="C5D8F1"/>
                    </a:solidFill>
                  </a:tcPr>
                </a:tc>
              </a:tr>
              <a:tr h="336275">
                <a:tc rowSpan="2">
                  <a:txBody>
                    <a:bodyPr/>
                    <a:lstStyle/>
                    <a:p>
                      <a:pPr algn="ctr" indent="0" lvl="0" marL="0" marR="0" rtl="0">
                        <a:lnSpc>
                          <a:spcPct val="150000"/>
                        </a:lnSpc>
                        <a:spcBef>
                          <a:spcPts val="0"/>
                        </a:spcBef>
                        <a:spcAft>
                          <a:spcPts val="0"/>
                        </a:spcAft>
                        <a:buNone/>
                      </a:pPr>
                      <a:r>
                        <a:rPr b="1" cap="none" lang="en-US" strike="noStrike" sz="1600" u="none">
                          <a:uFillTx/>
                          <a:latin typeface="Microsoft JhengHei"/>
                          <a:ea typeface="Microsoft JhengHei"/>
                          <a:cs typeface="Microsoft JhengHei"/>
                          <a:sym typeface="Microsoft JhengHei"/>
                        </a:rPr>
                        <a:t>Band Novice</a:t>
                      </a:r>
                      <a:endParaRPr>
                        <a:uFillTx/>
                      </a:endParaRPr>
                    </a:p>
                  </a:txBody>
                  <a:tcPr anchor="ctr" marB="48775" marL="97575" marR="97575" marT="48775">
                    <a:lnL cap="flat" cmpd="sng" w="12700">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a:txBody>
                    <a:bodyPr/>
                    <a:lstStyle/>
                    <a:p>
                      <a:pPr algn="ctr" indent="0" lvl="0" marL="0" marR="0" rtl="0">
                        <a:lnSpc>
                          <a:spcPct val="100000"/>
                        </a:lnSpc>
                        <a:spcBef>
                          <a:spcPts val="0"/>
                        </a:spcBef>
                        <a:spcAft>
                          <a:spcPts val="0"/>
                        </a:spcAft>
                        <a:buNone/>
                      </a:pPr>
                      <a:r>
                        <a:rPr cap="none" lang="en-US" strike="noStrike" sz="1600" u="none">
                          <a:solidFill>
                            <a:schemeClr val="dk1"/>
                          </a:solidFill>
                          <a:uFillTx/>
                          <a:latin typeface="Microsoft JhengHei"/>
                          <a:ea typeface="Microsoft JhengHei"/>
                          <a:cs typeface="Microsoft JhengHei"/>
                          <a:sym typeface="Microsoft JhengHei"/>
                        </a:rPr>
                        <a:t>Novice 1</a:t>
                      </a:r>
                      <a:endParaRPr>
                        <a:uFillTx/>
                      </a:endParaRPr>
                    </a:p>
                  </a:txBody>
                  <a:tcPr anchor="ctr" marB="41425" marL="82875" marR="82875" marT="41425">
                    <a:lnL cap="flat" cmpd="sng" w="12700">
                      <a:solidFill>
                        <a:schemeClr val="dk1"/>
                      </a:solidFill>
                      <a:prstDash val="solid"/>
                      <a:round/>
                      <a:headEnd len="sm" type="none" w="sm"/>
                      <a:tailEnd len="sm" type="none" w="sm"/>
                    </a:lnL>
                    <a:lnR cap="flat" cmpd="sng" w="9525">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rowSpan="2">
                  <a:txBody>
                    <a:bodyPr/>
                    <a:lstStyle/>
                    <a:p>
                      <a:pPr algn="ctr" indent="0" lvl="0" marL="0" marR="0" rtl="0">
                        <a:spcBef>
                          <a:spcPts val="0"/>
                        </a:spcBef>
                        <a:spcAft>
                          <a:spcPts val="0"/>
                        </a:spcAft>
                        <a:buNone/>
                      </a:pPr>
                      <a:r>
                        <a:rPr cap="none" lang="en-US" strike="noStrike" sz="1600" u="none">
                          <a:solidFill>
                            <a:srgbClr val="333333"/>
                          </a:solidFill>
                          <a:uFillTx/>
                          <a:latin typeface="Arial"/>
                          <a:ea typeface="Arial"/>
                          <a:cs typeface="Arial"/>
                          <a:sym typeface="Arial"/>
                        </a:rPr>
                        <a:t>Pre-A1</a:t>
                      </a:r>
                      <a:endParaRPr>
                        <a:uFillTx/>
                      </a:endParaRPr>
                    </a:p>
                  </a:txBody>
                  <a:tcPr anchor="ctr" marB="48775" marL="97575" marR="97575" marT="48775">
                    <a:lnL cap="flat" cmpd="sng" w="9525">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r>
              <a:tr h="336275">
                <a:tc vMerge="1"/>
                <a:tc>
                  <a:txBody>
                    <a:bodyPr/>
                    <a:lstStyle/>
                    <a:p>
                      <a:pPr algn="ctr" indent="0" lvl="0" marL="0" marR="0" rtl="0">
                        <a:lnSpc>
                          <a:spcPct val="100000"/>
                        </a:lnSpc>
                        <a:spcBef>
                          <a:spcPts val="0"/>
                        </a:spcBef>
                        <a:spcAft>
                          <a:spcPts val="0"/>
                        </a:spcAft>
                        <a:buClr>
                          <a:schemeClr val="dk1"/>
                        </a:buClr>
                        <a:buSzPts val="1600"/>
                        <a:buFont typeface="Microsoft JhengHei"/>
                        <a:buNone/>
                      </a:pPr>
                      <a:r>
                        <a:rPr cap="none" lang="en-US" strike="noStrike" sz="1600" u="none">
                          <a:solidFill>
                            <a:schemeClr val="dk1"/>
                          </a:solidFill>
                          <a:uFillTx/>
                          <a:latin typeface="Microsoft JhengHei"/>
                          <a:ea typeface="Microsoft JhengHei"/>
                          <a:cs typeface="Microsoft JhengHei"/>
                          <a:sym typeface="Microsoft JhengHei"/>
                        </a:rPr>
                        <a:t>Novice 2</a:t>
                      </a:r>
                      <a:endParaRPr>
                        <a:uFillTx/>
                      </a:endParaRPr>
                    </a:p>
                  </a:txBody>
                  <a:tcPr anchor="ctr" marB="41425" marL="82875" marR="82875" marT="41425">
                    <a:lnL cap="flat" cmpd="sng" w="12700">
                      <a:solidFill>
                        <a:schemeClr val="dk1"/>
                      </a:solidFill>
                      <a:prstDash val="solid"/>
                      <a:round/>
                      <a:headEnd len="sm" type="none" w="sm"/>
                      <a:tailEnd len="sm" type="none" w="sm"/>
                    </a:lnL>
                    <a:lnR cap="flat" cmpd="sng" w="9525">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vMerge="1"/>
              </a:tr>
              <a:tr h="359100">
                <a:tc rowSpan="2">
                  <a:txBody>
                    <a:bodyPr/>
                    <a:lstStyle/>
                    <a:p>
                      <a:pPr algn="ctr" indent="0" lvl="0" marL="0" marR="0" rtl="0">
                        <a:lnSpc>
                          <a:spcPct val="200000"/>
                        </a:lnSpc>
                        <a:spcBef>
                          <a:spcPts val="0"/>
                        </a:spcBef>
                        <a:spcAft>
                          <a:spcPts val="0"/>
                        </a:spcAft>
                        <a:buNone/>
                      </a:pPr>
                      <a:r>
                        <a:rPr b="1" cap="none" lang="en-US" strike="noStrike" sz="1600" u="none">
                          <a:uFillTx/>
                          <a:latin typeface="Microsoft JhengHei"/>
                          <a:ea typeface="Microsoft JhengHei"/>
                          <a:cs typeface="Microsoft JhengHei"/>
                          <a:sym typeface="Microsoft JhengHei"/>
                        </a:rPr>
                        <a:t>Band A</a:t>
                      </a:r>
                      <a:endParaRPr>
                        <a:uFillTx/>
                      </a:endParaRPr>
                    </a:p>
                  </a:txBody>
                  <a:tcPr anchor="ctr" marB="48775" marL="97575" marR="97575" marT="48775">
                    <a:lnL cap="flat" cmpd="sng" w="12700">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a:txBody>
                    <a:bodyPr/>
                    <a:lstStyle/>
                    <a:p>
                      <a:pPr algn="ctr" indent="0" lvl="0" marL="0" marR="0" rtl="0">
                        <a:spcBef>
                          <a:spcPts val="0"/>
                        </a:spcBef>
                        <a:spcAft>
                          <a:spcPts val="0"/>
                        </a:spcAft>
                        <a:buNone/>
                      </a:pPr>
                      <a:r>
                        <a:rPr b="0" cap="none" lang="en-US" strike="noStrike" sz="1700" u="none">
                          <a:solidFill>
                            <a:srgbClr val="333333"/>
                          </a:solidFill>
                          <a:uFillTx/>
                          <a:latin typeface="Arial"/>
                          <a:ea typeface="Arial"/>
                          <a:cs typeface="Arial"/>
                          <a:sym typeface="Arial"/>
                        </a:rPr>
                        <a:t>Level 1 </a:t>
                      </a:r>
                      <a:endParaRPr b="0" cap="none" strike="noStrike" sz="1700" u="none">
                        <a:uFillTx/>
                      </a:endParaRPr>
                    </a:p>
                  </a:txBody>
                  <a:tcPr anchor="ctr" marB="41425" marL="82875" marR="82875" marT="41425">
                    <a:lnL cap="flat" cmpd="sng" w="12700">
                      <a:solidFill>
                        <a:schemeClr val="dk1"/>
                      </a:solidFill>
                      <a:prstDash val="solid"/>
                      <a:round/>
                      <a:headEnd len="sm" type="none" w="sm"/>
                      <a:tailEnd len="sm" type="none" w="sm"/>
                    </a:lnL>
                    <a:lnR cap="flat" cmpd="sng" w="9525">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a:txBody>
                    <a:bodyPr/>
                    <a:lstStyle/>
                    <a:p>
                      <a:pPr algn="ctr" indent="0" lvl="0" marL="0" marR="0" rtl="0">
                        <a:spcBef>
                          <a:spcPts val="0"/>
                        </a:spcBef>
                        <a:spcAft>
                          <a:spcPts val="0"/>
                        </a:spcAft>
                        <a:buNone/>
                      </a:pPr>
                      <a:r>
                        <a:rPr cap="none" lang="en-US" strike="noStrike" sz="1600" u="none">
                          <a:solidFill>
                            <a:srgbClr val="333333"/>
                          </a:solidFill>
                          <a:uFillTx/>
                          <a:latin typeface="Arial"/>
                          <a:ea typeface="Arial"/>
                          <a:cs typeface="Arial"/>
                          <a:sym typeface="Arial"/>
                        </a:rPr>
                        <a:t>A1</a:t>
                      </a:r>
                      <a:endParaRPr cap="none" strike="noStrike" sz="1600" u="none">
                        <a:uFillTx/>
                      </a:endParaRPr>
                    </a:p>
                  </a:txBody>
                  <a:tcPr marB="41425" marL="82875" marR="82875" marT="41425">
                    <a:lnL cap="flat" cmpd="sng" w="9525">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r>
              <a:tr h="359100">
                <a:tc vMerge="1"/>
                <a:tc>
                  <a:txBody>
                    <a:bodyPr/>
                    <a:lstStyle/>
                    <a:p>
                      <a:pPr algn="ctr" indent="0" lvl="0" marL="0" marR="0" rtl="0">
                        <a:lnSpc>
                          <a:spcPct val="100000"/>
                        </a:lnSpc>
                        <a:spcBef>
                          <a:spcPts val="0"/>
                        </a:spcBef>
                        <a:spcAft>
                          <a:spcPts val="0"/>
                        </a:spcAft>
                        <a:buClr>
                          <a:srgbClr val="333333"/>
                        </a:buClr>
                        <a:buSzPts val="1700"/>
                        <a:buFont typeface="Arial"/>
                        <a:buNone/>
                      </a:pPr>
                      <a:r>
                        <a:rPr b="0" cap="none" i="0" lang="en-US" strike="noStrike" sz="1700" u="none">
                          <a:solidFill>
                            <a:srgbClr val="333333"/>
                          </a:solidFill>
                          <a:uFillTx/>
                          <a:latin typeface="Arial"/>
                          <a:ea typeface="Arial"/>
                          <a:cs typeface="Arial"/>
                          <a:sym typeface="Arial"/>
                        </a:rPr>
                        <a:t>Level 2</a:t>
                      </a:r>
                      <a:endParaRPr b="0" cap="none" i="0" strike="noStrike" sz="1700" u="none">
                        <a:solidFill>
                          <a:srgbClr val="000000"/>
                        </a:solidFill>
                        <a:uFillTx/>
                        <a:latin typeface="Calibri"/>
                        <a:ea typeface="Calibri"/>
                        <a:cs typeface="Calibri"/>
                        <a:sym typeface="Calibri"/>
                      </a:endParaRPr>
                    </a:p>
                  </a:txBody>
                  <a:tcPr anchor="ctr" marB="41425" marL="82875" marR="82875" marT="41425">
                    <a:lnL cap="flat" cmpd="sng" w="12700">
                      <a:solidFill>
                        <a:schemeClr val="dk1"/>
                      </a:solidFill>
                      <a:prstDash val="solid"/>
                      <a:round/>
                      <a:headEnd len="sm" type="none" w="sm"/>
                      <a:tailEnd len="sm" type="none" w="sm"/>
                    </a:lnL>
                    <a:lnR cap="flat" cmpd="sng" w="9525">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a:txBody>
                    <a:bodyPr/>
                    <a:lstStyle/>
                    <a:p>
                      <a:pPr algn="ctr" indent="0" lvl="0" marL="0" marR="0" rtl="0">
                        <a:spcBef>
                          <a:spcPts val="0"/>
                        </a:spcBef>
                        <a:spcAft>
                          <a:spcPts val="0"/>
                        </a:spcAft>
                        <a:buNone/>
                      </a:pPr>
                      <a:r>
                        <a:rPr cap="none" lang="en-US" strike="noStrike" sz="1600" u="none">
                          <a:solidFill>
                            <a:srgbClr val="333333"/>
                          </a:solidFill>
                          <a:uFillTx/>
                          <a:latin typeface="Arial"/>
                          <a:ea typeface="Arial"/>
                          <a:cs typeface="Arial"/>
                          <a:sym typeface="Arial"/>
                        </a:rPr>
                        <a:t>A2</a:t>
                      </a:r>
                      <a:endParaRPr cap="none" strike="noStrike" sz="1600" u="none">
                        <a:uFillTx/>
                      </a:endParaRPr>
                    </a:p>
                  </a:txBody>
                  <a:tcPr marB="41425" marL="82875" marR="82875" marT="41425">
                    <a:lnL cap="flat" cmpd="sng" w="9525">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r>
              <a:tr h="359100">
                <a:tc rowSpan="2">
                  <a:txBody>
                    <a:bodyPr/>
                    <a:lstStyle/>
                    <a:p>
                      <a:pPr algn="ctr" indent="0" lvl="0" marL="0" marR="0" rtl="0">
                        <a:lnSpc>
                          <a:spcPct val="200000"/>
                        </a:lnSpc>
                        <a:spcBef>
                          <a:spcPts val="0"/>
                        </a:spcBef>
                        <a:spcAft>
                          <a:spcPts val="0"/>
                        </a:spcAft>
                        <a:buNone/>
                      </a:pPr>
                      <a:r>
                        <a:rPr b="1" cap="none" lang="en-US" strike="noStrike" sz="1600" u="none">
                          <a:uFillTx/>
                          <a:latin typeface="Microsoft JhengHei"/>
                          <a:ea typeface="Microsoft JhengHei"/>
                          <a:cs typeface="Microsoft JhengHei"/>
                          <a:sym typeface="Microsoft JhengHei"/>
                        </a:rPr>
                        <a:t>Band B</a:t>
                      </a:r>
                      <a:endParaRPr>
                        <a:uFillTx/>
                      </a:endParaRPr>
                    </a:p>
                  </a:txBody>
                  <a:tcPr anchor="ctr" marB="48775" marL="97575" marR="97575" marT="48775">
                    <a:lnL cap="flat" cmpd="sng" w="12700">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a:txBody>
                    <a:bodyPr/>
                    <a:lstStyle/>
                    <a:p>
                      <a:pPr algn="ctr" indent="0" lvl="0" marL="0" marR="0" rtl="0">
                        <a:spcBef>
                          <a:spcPts val="0"/>
                        </a:spcBef>
                        <a:spcAft>
                          <a:spcPts val="0"/>
                        </a:spcAft>
                        <a:buNone/>
                      </a:pPr>
                      <a:r>
                        <a:rPr b="0" cap="none" lang="en-US" strike="noStrike" sz="1700" u="none">
                          <a:solidFill>
                            <a:srgbClr val="333333"/>
                          </a:solidFill>
                          <a:uFillTx/>
                          <a:latin typeface="Arial"/>
                          <a:ea typeface="Arial"/>
                          <a:cs typeface="Arial"/>
                          <a:sym typeface="Arial"/>
                        </a:rPr>
                        <a:t>Level 3 </a:t>
                      </a:r>
                      <a:endParaRPr b="0" cap="none" strike="noStrike" sz="1700" u="none">
                        <a:uFillTx/>
                      </a:endParaRPr>
                    </a:p>
                  </a:txBody>
                  <a:tcPr anchor="ctr" marB="41425" marL="82875" marR="82875" marT="41425">
                    <a:lnL cap="flat" cmpd="sng" w="12700">
                      <a:solidFill>
                        <a:schemeClr val="dk1"/>
                      </a:solidFill>
                      <a:prstDash val="solid"/>
                      <a:round/>
                      <a:headEnd len="sm" type="none" w="sm"/>
                      <a:tailEnd len="sm" type="none" w="sm"/>
                    </a:lnL>
                    <a:lnR cap="flat" cmpd="sng" w="9525">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a:txBody>
                    <a:bodyPr/>
                    <a:lstStyle/>
                    <a:p>
                      <a:pPr algn="ctr" indent="0" lvl="0" marL="0" marR="0" rtl="0">
                        <a:spcBef>
                          <a:spcPts val="0"/>
                        </a:spcBef>
                        <a:spcAft>
                          <a:spcPts val="0"/>
                        </a:spcAft>
                        <a:buNone/>
                      </a:pPr>
                      <a:r>
                        <a:rPr cap="none" lang="en-US" strike="noStrike" sz="1600" u="none">
                          <a:solidFill>
                            <a:srgbClr val="333333"/>
                          </a:solidFill>
                          <a:uFillTx/>
                          <a:latin typeface="Arial"/>
                          <a:ea typeface="Arial"/>
                          <a:cs typeface="Arial"/>
                          <a:sym typeface="Arial"/>
                        </a:rPr>
                        <a:t>B1</a:t>
                      </a:r>
                      <a:endParaRPr cap="none" strike="noStrike" sz="1600" u="none">
                        <a:uFillTx/>
                      </a:endParaRPr>
                    </a:p>
                  </a:txBody>
                  <a:tcPr marB="41425" marL="82875" marR="82875" marT="41425">
                    <a:lnL cap="flat" cmpd="sng" w="9525">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r>
              <a:tr h="359100">
                <a:tc vMerge="1"/>
                <a:tc>
                  <a:txBody>
                    <a:bodyPr/>
                    <a:lstStyle/>
                    <a:p>
                      <a:pPr algn="ctr" indent="0" lvl="0" marL="0" marR="0" rtl="0">
                        <a:spcBef>
                          <a:spcPts val="0"/>
                        </a:spcBef>
                        <a:spcAft>
                          <a:spcPts val="0"/>
                        </a:spcAft>
                        <a:buNone/>
                      </a:pPr>
                      <a:r>
                        <a:rPr b="0" cap="none" lang="en-US" strike="noStrike" sz="1700" u="none">
                          <a:solidFill>
                            <a:srgbClr val="333333"/>
                          </a:solidFill>
                          <a:uFillTx/>
                          <a:latin typeface="Arial"/>
                          <a:ea typeface="Arial"/>
                          <a:cs typeface="Arial"/>
                          <a:sym typeface="Arial"/>
                        </a:rPr>
                        <a:t>Level 4 </a:t>
                      </a:r>
                      <a:endParaRPr b="0" cap="none" strike="noStrike" sz="1700" u="none">
                        <a:uFillTx/>
                      </a:endParaRPr>
                    </a:p>
                  </a:txBody>
                  <a:tcPr anchor="ctr" marB="41425" marL="82875" marR="82875" marT="41425">
                    <a:lnL cap="flat" cmpd="sng" w="12700">
                      <a:solidFill>
                        <a:schemeClr val="dk1"/>
                      </a:solidFill>
                      <a:prstDash val="solid"/>
                      <a:round/>
                      <a:headEnd len="sm" type="none" w="sm"/>
                      <a:tailEnd len="sm" type="none" w="sm"/>
                    </a:lnL>
                    <a:lnR cap="flat" cmpd="sng" w="9525">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a:txBody>
                    <a:bodyPr/>
                    <a:lstStyle/>
                    <a:p>
                      <a:pPr algn="ctr" indent="0" lvl="0" marL="0" marR="0" rtl="0">
                        <a:spcBef>
                          <a:spcPts val="0"/>
                        </a:spcBef>
                        <a:spcAft>
                          <a:spcPts val="0"/>
                        </a:spcAft>
                        <a:buNone/>
                      </a:pPr>
                      <a:r>
                        <a:rPr cap="none" lang="en-US" strike="noStrike" sz="1600" u="none">
                          <a:solidFill>
                            <a:srgbClr val="333333"/>
                          </a:solidFill>
                          <a:uFillTx/>
                          <a:latin typeface="Arial"/>
                          <a:ea typeface="Arial"/>
                          <a:cs typeface="Arial"/>
                          <a:sym typeface="Arial"/>
                        </a:rPr>
                        <a:t>B2</a:t>
                      </a:r>
                      <a:endParaRPr cap="none" strike="noStrike" sz="1600" u="none">
                        <a:uFillTx/>
                      </a:endParaRPr>
                    </a:p>
                  </a:txBody>
                  <a:tcPr marB="41425" marL="82875" marR="82875" marT="41425">
                    <a:lnL cap="flat" cmpd="sng" w="9525">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r>
              <a:tr h="359100">
                <a:tc rowSpan="2">
                  <a:txBody>
                    <a:bodyPr/>
                    <a:lstStyle/>
                    <a:p>
                      <a:pPr algn="ctr" indent="0" lvl="0" marL="0" marR="0" rtl="0">
                        <a:lnSpc>
                          <a:spcPct val="200000"/>
                        </a:lnSpc>
                        <a:spcBef>
                          <a:spcPts val="0"/>
                        </a:spcBef>
                        <a:spcAft>
                          <a:spcPts val="0"/>
                        </a:spcAft>
                        <a:buNone/>
                      </a:pPr>
                      <a:r>
                        <a:rPr b="1" cap="none" lang="en-US" strike="noStrike" sz="1600" u="none">
                          <a:uFillTx/>
                          <a:latin typeface="Microsoft JhengHei"/>
                          <a:ea typeface="Microsoft JhengHei"/>
                          <a:cs typeface="Microsoft JhengHei"/>
                          <a:sym typeface="Microsoft JhengHei"/>
                        </a:rPr>
                        <a:t>Band C</a:t>
                      </a:r>
                      <a:endParaRPr>
                        <a:uFillTx/>
                      </a:endParaRPr>
                    </a:p>
                  </a:txBody>
                  <a:tcPr anchor="ctr" marB="48775" marL="97575" marR="97575" marT="48775">
                    <a:lnL cap="flat" cmpd="sng" w="12700">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a:txBody>
                    <a:bodyPr/>
                    <a:lstStyle/>
                    <a:p>
                      <a:pPr algn="ctr" indent="0" lvl="0" marL="0" marR="0" rtl="0">
                        <a:spcBef>
                          <a:spcPts val="0"/>
                        </a:spcBef>
                        <a:spcAft>
                          <a:spcPts val="0"/>
                        </a:spcAft>
                        <a:buNone/>
                      </a:pPr>
                      <a:r>
                        <a:rPr b="0" cap="none" lang="en-US" strike="noStrike" sz="1700" u="none">
                          <a:solidFill>
                            <a:srgbClr val="333333"/>
                          </a:solidFill>
                          <a:uFillTx/>
                          <a:latin typeface="Arial"/>
                          <a:ea typeface="Arial"/>
                          <a:cs typeface="Arial"/>
                          <a:sym typeface="Arial"/>
                        </a:rPr>
                        <a:t>Level 5 </a:t>
                      </a:r>
                      <a:endParaRPr b="0" cap="none" strike="noStrike" sz="1700" u="none">
                        <a:uFillTx/>
                      </a:endParaRPr>
                    </a:p>
                  </a:txBody>
                  <a:tcPr anchor="ctr" marB="41425" marL="82875" marR="82875" marT="41425">
                    <a:lnL cap="flat" cmpd="sng" w="12700">
                      <a:solidFill>
                        <a:schemeClr val="dk1"/>
                      </a:solidFill>
                      <a:prstDash val="solid"/>
                      <a:round/>
                      <a:headEnd len="sm" type="none" w="sm"/>
                      <a:tailEnd len="sm" type="none" w="sm"/>
                    </a:lnL>
                    <a:lnR cap="flat" cmpd="sng" w="9525">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a:txBody>
                    <a:bodyPr/>
                    <a:lstStyle/>
                    <a:p>
                      <a:pPr algn="ctr" indent="0" lvl="0" marL="0" marR="0" rtl="0">
                        <a:spcBef>
                          <a:spcPts val="0"/>
                        </a:spcBef>
                        <a:spcAft>
                          <a:spcPts val="0"/>
                        </a:spcAft>
                        <a:buNone/>
                      </a:pPr>
                      <a:r>
                        <a:rPr cap="none" lang="en-US" strike="noStrike" sz="1600" u="none">
                          <a:solidFill>
                            <a:srgbClr val="333333"/>
                          </a:solidFill>
                          <a:uFillTx/>
                          <a:latin typeface="Arial"/>
                          <a:ea typeface="Arial"/>
                          <a:cs typeface="Arial"/>
                          <a:sym typeface="Arial"/>
                        </a:rPr>
                        <a:t>C1</a:t>
                      </a:r>
                      <a:endParaRPr cap="none" strike="noStrike" sz="1600" u="none">
                        <a:uFillTx/>
                      </a:endParaRPr>
                    </a:p>
                  </a:txBody>
                  <a:tcPr marB="41425" marL="82875" marR="82875" marT="41425">
                    <a:lnL cap="flat" cmpd="sng" w="9525">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r>
              <a:tr h="359100">
                <a:tc vMerge="1"/>
                <a:tc>
                  <a:txBody>
                    <a:bodyPr/>
                    <a:lstStyle/>
                    <a:p>
                      <a:pPr algn="ctr" indent="0" lvl="0" marL="0" marR="0" rtl="0">
                        <a:spcBef>
                          <a:spcPts val="0"/>
                        </a:spcBef>
                        <a:spcAft>
                          <a:spcPts val="0"/>
                        </a:spcAft>
                        <a:buNone/>
                      </a:pPr>
                      <a:r>
                        <a:rPr b="0" cap="none" lang="en-US" strike="noStrike" sz="1700" u="none">
                          <a:solidFill>
                            <a:srgbClr val="333333"/>
                          </a:solidFill>
                          <a:uFillTx/>
                          <a:latin typeface="Arial"/>
                          <a:ea typeface="Arial"/>
                          <a:cs typeface="Arial"/>
                          <a:sym typeface="Arial"/>
                        </a:rPr>
                        <a:t>Level 6 </a:t>
                      </a:r>
                      <a:endParaRPr b="0" cap="none" strike="noStrike" sz="1700" u="none">
                        <a:uFillTx/>
                      </a:endParaRPr>
                    </a:p>
                  </a:txBody>
                  <a:tcPr anchor="ctr" marB="41425" marL="82875" marR="82875" marT="41425">
                    <a:lnL cap="flat" cmpd="sng" w="12700">
                      <a:solidFill>
                        <a:schemeClr val="dk1"/>
                      </a:solidFill>
                      <a:prstDash val="solid"/>
                      <a:round/>
                      <a:headEnd len="sm" type="none" w="sm"/>
                      <a:tailEnd len="sm" type="none" w="sm"/>
                    </a:lnL>
                    <a:lnR cap="flat" cmpd="sng" w="9525">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c>
                  <a:txBody>
                    <a:bodyPr/>
                    <a:lstStyle/>
                    <a:p>
                      <a:pPr algn="ctr" indent="0" lvl="0" marL="0" marR="0" rtl="0">
                        <a:spcBef>
                          <a:spcPts val="0"/>
                        </a:spcBef>
                        <a:spcAft>
                          <a:spcPts val="0"/>
                        </a:spcAft>
                        <a:buNone/>
                      </a:pPr>
                      <a:r>
                        <a:rPr cap="none" lang="en-US" strike="noStrike" sz="1600" u="none">
                          <a:solidFill>
                            <a:srgbClr val="333333"/>
                          </a:solidFill>
                          <a:uFillTx/>
                          <a:latin typeface="Arial"/>
                          <a:ea typeface="Arial"/>
                          <a:cs typeface="Arial"/>
                          <a:sym typeface="Arial"/>
                        </a:rPr>
                        <a:t>C2</a:t>
                      </a:r>
                      <a:endParaRPr cap="none" strike="noStrike" sz="1600" u="none">
                        <a:uFillTx/>
                      </a:endParaRPr>
                    </a:p>
                  </a:txBody>
                  <a:tcPr marB="41425" marL="82875" marR="82875" marT="41425">
                    <a:lnL cap="flat" cmpd="sng" w="9525">
                      <a:solidFill>
                        <a:schemeClr val="dk1"/>
                      </a:solidFill>
                      <a:prstDash val="solid"/>
                      <a:round/>
                      <a:headEnd len="sm" type="none" w="sm"/>
                      <a:tailEnd len="sm" type="none" w="sm"/>
                    </a:lnL>
                    <a:lnR cap="flat" cmpd="sng" w="12700">
                      <a:solidFill>
                        <a:schemeClr val="dk1"/>
                      </a:solidFill>
                      <a:prstDash val="solid"/>
                      <a:round/>
                      <a:headEnd len="sm" type="none" w="sm"/>
                      <a:tailEnd len="sm" type="none" w="sm"/>
                    </a:lnR>
                    <a:lnT cap="flat" cmpd="sng" w="12700">
                      <a:solidFill>
                        <a:schemeClr val="dk1"/>
                      </a:solidFill>
                      <a:prstDash val="solid"/>
                      <a:round/>
                      <a:headEnd len="sm" type="none" w="sm"/>
                      <a:tailEnd len="sm" type="none" w="sm"/>
                    </a:lnT>
                    <a:lnB cap="flat" cmpd="sng" w="12700">
                      <a:solidFill>
                        <a:schemeClr val="dk1"/>
                      </a:solidFill>
                      <a:prstDash val="solid"/>
                      <a:round/>
                      <a:headEnd len="sm" type="none" w="sm"/>
                      <a:tailEnd len="sm" type="none" w="sm"/>
                    </a:lnB>
                    <a:solidFill>
                      <a:schemeClr val="lt1"/>
                    </a:solidFill>
                  </a:tcPr>
                </a:tc>
              </a:tr>
            </a:tbl>
          </a:graphicData>
        </a:graphic>
      </p:graphicFrame>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2" name="Google Shape;372;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58586"/>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7</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3" name="Google Shape;373;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64151"/>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Test of Chinese as a Foreign Language</a:t>
            </a:r>
            <a:endParaRPr b="1" sz="2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4" name="Google Shape;374;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0976" y="5410375"/>
            <a:ext cx="6439747" cy="36933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800">
                <a:solidFill>
                  <a:srgbClr val="39619E"/>
                </a:solidFill>
                <a:uFillTx/>
                <a:latin typeface="Arial"/>
                <a:ea typeface="Arial"/>
                <a:cs typeface="Arial"/>
                <a:sym typeface="Arial"/>
              </a:rPr>
              <a:t>Children’s Chinese Competency Certification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5" name="Google Shape;375;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0976" y="1573087"/>
            <a:ext cx="7818392"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Arial"/>
                <a:ea typeface="Arial"/>
                <a:cs typeface="Arial"/>
                <a:sym typeface="Arial"/>
              </a:rPr>
              <a:t>324 tests were run in 33 countries in 2018 - for 59,776 test-takers.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6" name="Google Shape;376;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58586"/>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7</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7" name="Google Shape;377;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64151"/>
            <a:ext cx="7284151"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Test of Chinese as a Foreign Language</a:t>
            </a:r>
            <a:endParaRPr b="1" sz="2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8" name="Google Shape;378;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79" name="Google Shape;379;p1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0976" y="5749786"/>
            <a:ext cx="7499176" cy="631542"/>
            <a:chOff x="340976" y="5568611"/>
            <a:chExt cx="7499176" cy="631542"/>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0" name="Google Shape;380;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0976" y="5568611"/>
              <a:ext cx="7499176"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Arial"/>
                  <a:ea typeface="Arial"/>
                  <a:cs typeface="Arial"/>
                  <a:sym typeface="Arial"/>
                </a:rPr>
                <a:t>This is specially designed for children from 7 to 12 years old who aren’t</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1" name="Google Shape;381;p1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40976" y="5861599"/>
              <a:ext cx="7499176"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Arial"/>
                  <a:ea typeface="Arial"/>
                  <a:cs typeface="Arial"/>
                  <a:sym typeface="Arial"/>
                </a:rPr>
                <a:t>native speakers of Chinese.</a:t>
              </a:r>
              <a:endParaRPr>
                <a:uFillTx/>
              </a:endParaRPr>
            </a:p>
          </p:txBody>
        </p:sp>
      </p:gr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2" name="Google Shape;382;p11"/>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213975">
            <a:off x="7079493" y="4133394"/>
            <a:ext cx="1677938" cy="1956357"/>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7" name="Shape 38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8" name="Google Shape;388;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5896" y="366548"/>
            <a:ext cx="611065"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rgbClr val="39619E"/>
                </a:solidFill>
                <a:uFillTx/>
                <a:latin typeface="Microsoft JhengHei"/>
                <a:ea typeface="Microsoft JhengHei"/>
                <a:cs typeface="Microsoft JhengHei"/>
                <a:sym typeface="Microsoft JhengHei"/>
              </a:rPr>
              <a:t>06</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89" name="Google Shape;389;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5536" y="1268760"/>
            <a:ext cx="5742598"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lnSpc>
                <a:spcPct val="150000"/>
              </a:lnSpc>
              <a:spcBef>
                <a:spcPts val="0"/>
              </a:spcBef>
              <a:spcAft>
                <a:spcPts val="0"/>
              </a:spcAft>
              <a:buNone/>
            </a:pPr>
            <a:r>
              <a:rPr b="1" cap="none" i="0" lang="en-US" strike="noStrike" sz="2400" u="none">
                <a:solidFill>
                  <a:srgbClr val="366092"/>
                </a:solidFill>
                <a:uFillTx/>
                <a:latin typeface="Calibri"/>
                <a:ea typeface="Calibri"/>
                <a:cs typeface="Calibri"/>
                <a:sym typeface="Calibri"/>
              </a:rPr>
              <a:t>Overseas Chinese language teacher training</a:t>
            </a:r>
            <a:endParaRPr b="1" cap="none" i="0" strike="noStrike" sz="2400" u="none">
              <a:solidFill>
                <a:srgbClr val="366092"/>
              </a:solidFill>
              <a:uFillTx/>
              <a:latin typeface="Microsoft JhengHei"/>
              <a:ea typeface="Microsoft JhengHei"/>
              <a:cs typeface="Microsoft JhengHei"/>
              <a:sym typeface="Microsoft JhengHe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0" name="Google Shape;390;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85166" y="2028143"/>
            <a:ext cx="7211854" cy="92333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The MOE provides subsidies for groups of 15 ~ 20 teachers who teach Chinese in mainstream schools, colleges, and/or universities                      to come to Taiwan for further professional training. </a:t>
            </a:r>
            <a:endParaRPr b="1"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1" name="Google Shape;391;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37217" y="3365218"/>
            <a:ext cx="5890677" cy="92333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A subsidy of NT$2,000 per day is provided for 2 weeks, for each teacher who hasn’t had further professional training with an MOE subsidy in the last three years.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2" name="Google Shape;392;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38395" y="5320952"/>
            <a:ext cx="2593210" cy="58907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lnSpc>
                <a:spcPct val="150000"/>
              </a:lnSpc>
              <a:spcBef>
                <a:spcPts val="0"/>
              </a:spcBef>
              <a:spcAft>
                <a:spcPts val="0"/>
              </a:spcAft>
              <a:buNone/>
            </a:pPr>
            <a:r>
              <a:rPr b="1" cap="none" i="0" lang="en-US" strike="noStrike" sz="2400" u="none">
                <a:solidFill>
                  <a:srgbClr val="366092"/>
                </a:solidFill>
                <a:uFillTx/>
                <a:latin typeface="Calibri"/>
                <a:ea typeface="Calibri"/>
                <a:cs typeface="Calibri"/>
                <a:sym typeface="Calibri"/>
              </a:rPr>
              <a:t>Teaching resources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3" name="Google Shape;393;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60693"/>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8</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4" name="Google Shape;394;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46077" y="30426"/>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400"/>
              <a:buFont typeface="Arial"/>
              <a:buNone/>
            </a:pPr>
            <a:r>
              <a:rPr b="1" lang="en-US" sz="2400">
                <a:solidFill>
                  <a:schemeClr val="lt1"/>
                </a:solidFill>
                <a:uFillTx/>
                <a:latin typeface="Arial"/>
                <a:ea typeface="Arial"/>
                <a:cs typeface="Arial"/>
                <a:sym typeface="Arial"/>
              </a:rPr>
              <a:t>Chinese teacher training and teaching resources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5" name="Google Shape;395;p1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60877" y="4815225"/>
            <a:ext cx="1872208" cy="110890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6" name="Google Shape;396;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6355" y="1826428"/>
            <a:ext cx="777772" cy="120032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7200">
                <a:solidFill>
                  <a:srgbClr val="93B3D7"/>
                </a:solidFill>
                <a:uFillTx/>
                <a:latin typeface="Calibri"/>
                <a:ea typeface="Calibri"/>
                <a:cs typeface="Calibri"/>
                <a:sym typeface="Calibri"/>
              </a:rPr>
              <a:t>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7" name="Google Shape;397;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1178" y="3172254"/>
            <a:ext cx="652743" cy="120032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7200">
                <a:solidFill>
                  <a:srgbClr val="93B3D7"/>
                </a:solidFill>
                <a:uFillTx/>
                <a:latin typeface="Calibri"/>
                <a:ea typeface="Calibri"/>
                <a:cs typeface="Calibri"/>
                <a:sym typeface="Calibri"/>
              </a:rPr>
              <a:t>2</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8" name="Google Shape;398;p12">
            <a:hlinkClick r:id="rId5"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48614" y="5558006"/>
            <a:ext cx="432048" cy="42841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99" name="Google Shape;399;p1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211266">
            <a:off x="6674470" y="3779488"/>
            <a:ext cx="2266939" cy="1355021"/>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0" name="Google Shape;400;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38395" y="5878304"/>
            <a:ext cx="3530666"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Arial"/>
                <a:ea typeface="Arial"/>
                <a:cs typeface="Arial"/>
                <a:sym typeface="Arial"/>
              </a:rPr>
              <a:t>Learn more on the OGME website.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1" name="Google Shape;401;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46077" y="30426"/>
            <a:ext cx="7592027"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400"/>
              <a:buFont typeface="Arial"/>
              <a:buNone/>
            </a:pPr>
            <a:r>
              <a:rPr b="1" lang="en-US" sz="2400">
                <a:solidFill>
                  <a:schemeClr val="lt1"/>
                </a:solidFill>
                <a:uFillTx/>
                <a:latin typeface="Arial"/>
                <a:ea typeface="Arial"/>
                <a:cs typeface="Arial"/>
                <a:sym typeface="Arial"/>
              </a:rPr>
              <a:t>Chinese teacher training and teaching resources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2" name="Google Shape;402;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60693"/>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8</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3" name="Google Shape;403;p1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4" name="Google Shape;404;p1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88379" y="4394321"/>
            <a:ext cx="1963742" cy="2456030"/>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09" name="Shape 409"/>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0" name="Google Shape;410;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6709" y="2277344"/>
            <a:ext cx="8665771" cy="4248000"/>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1" name="Google Shape;411;p13"/>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341445" y="2444223"/>
          <a:ext cx="3000000" cy="3000000"/>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table">
            <a:tbl>
              <a:tblPr bandRow="1" firstRow="1">
                <a:noFill/>
                <a:tableStyleId>{F2EB4DF5-195B-4842-9936-625A0494C419}</a:tableStyleId>
              </a:tblPr>
              <a:tblGrid>
                <a:gridCol w="558150"/>
                <a:gridCol w="7488825"/>
              </a:tblGrid>
              <a:tr h="563000">
                <a:tc>
                  <a:txBody>
                    <a:bodyPr/>
                    <a:lstStyle/>
                    <a:p>
                      <a:pPr algn="l" indent="0" lvl="0" marL="0" marR="0" rtl="0">
                        <a:spcBef>
                          <a:spcPts val="0"/>
                        </a:spcBef>
                        <a:spcAft>
                          <a:spcPts val="0"/>
                        </a:spcAft>
                        <a:buNone/>
                      </a:pPr>
                      <a:r>
                        <a:rPr>
                          <a:uFillTx/>
                        </a:rPr>
                        <a:t/>
                      </a:r>
                      <a:endParaRPr sz="1800">
                        <a:uFillTx/>
                      </a:endParaRPr>
                    </a:p>
                  </a:txBody>
                  <a:tcPr marB="45725" marL="91450" marR="91450" marT="45725"/>
                </a:tc>
                <a:tc>
                  <a:txBody>
                    <a:bodyPr/>
                    <a:lstStyle/>
                    <a:p>
                      <a:pPr algn="l" indent="0" lvl="1" marL="0" marR="0" rtl="0">
                        <a:lnSpc>
                          <a:spcPct val="100000"/>
                        </a:lnSpc>
                        <a:spcBef>
                          <a:spcPts val="0"/>
                        </a:spcBef>
                        <a:spcAft>
                          <a:spcPts val="0"/>
                        </a:spcAft>
                        <a:buClr>
                          <a:schemeClr val="dk1"/>
                        </a:buClr>
                        <a:buSzPts val="1800"/>
                        <a:buFont typeface="Calibri"/>
                        <a:buNone/>
                      </a:pPr>
                      <a:r>
                        <a:rPr cap="none" lang="en-US" strike="noStrike" sz="1800" u="none">
                          <a:uFillTx/>
                        </a:rPr>
                        <a:t>Its location, and the name of the person responsible</a:t>
                      </a:r>
                      <a:endParaRPr cap="none" strike="noStrike" sz="1800" u="none">
                        <a:uFillTx/>
                      </a:endParaRPr>
                    </a:p>
                  </a:txBody>
                  <a:tcPr marB="45725" marL="91450" marR="91450" marT="45725"/>
                </a:tc>
              </a:tr>
              <a:tr h="563000">
                <a:tc>
                  <a:txBody>
                    <a:bodyPr/>
                    <a:lstStyle/>
                    <a:p>
                      <a:pPr algn="l" indent="0" lvl="0" marL="0" marR="0" rtl="0">
                        <a:spcBef>
                          <a:spcPts val="0"/>
                        </a:spcBef>
                        <a:spcAft>
                          <a:spcPts val="0"/>
                        </a:spcAft>
                        <a:buNone/>
                      </a:pPr>
                      <a:r>
                        <a:rPr>
                          <a:uFillTx/>
                        </a:rPr>
                        <a:t/>
                      </a:r>
                      <a:endParaRPr sz="1800">
                        <a:uFillTx/>
                      </a:endParaRPr>
                    </a:p>
                  </a:txBody>
                  <a:tcPr marB="45725" marL="91450" marR="91450" marT="45725"/>
                </a:tc>
                <a:tc>
                  <a:txBody>
                    <a:bodyPr/>
                    <a:lstStyle/>
                    <a:p>
                      <a:pPr algn="l" indent="0" lvl="1" marL="0" marR="0" rtl="0">
                        <a:lnSpc>
                          <a:spcPct val="100000"/>
                        </a:lnSpc>
                        <a:spcBef>
                          <a:spcPts val="0"/>
                        </a:spcBef>
                        <a:spcAft>
                          <a:spcPts val="0"/>
                        </a:spcAft>
                        <a:buClr>
                          <a:schemeClr val="dk1"/>
                        </a:buClr>
                        <a:buSzPts val="1800"/>
                        <a:buFont typeface="Calibri"/>
                        <a:buNone/>
                      </a:pPr>
                      <a:r>
                        <a:rPr cap="none" lang="en-US" strike="noStrike" sz="1800" u="none">
                          <a:uFillTx/>
                        </a:rPr>
                        <a:t>Number of teachers wanted, duration, and teaching staff qualification requirements</a:t>
                      </a:r>
                      <a:endParaRPr cap="none" strike="noStrike" sz="1800" u="none">
                        <a:uFillTx/>
                      </a:endParaRPr>
                    </a:p>
                  </a:txBody>
                  <a:tcPr marB="45725" marL="91450" marR="91450" marT="45725"/>
                </a:tc>
              </a:tr>
              <a:tr h="563000">
                <a:tc>
                  <a:txBody>
                    <a:bodyPr/>
                    <a:lstStyle/>
                    <a:p>
                      <a:pPr algn="l" indent="0" lvl="0" marL="0" marR="0" rtl="0">
                        <a:spcBef>
                          <a:spcPts val="0"/>
                        </a:spcBef>
                        <a:spcAft>
                          <a:spcPts val="0"/>
                        </a:spcAft>
                        <a:buNone/>
                      </a:pPr>
                      <a:r>
                        <a:rPr>
                          <a:uFillTx/>
                        </a:rPr>
                        <a:t/>
                      </a:r>
                      <a:endParaRPr sz="1800">
                        <a:uFillTx/>
                      </a:endParaRPr>
                    </a:p>
                  </a:txBody>
                  <a:tcPr marB="45725" marL="91450" marR="91450" marT="45725"/>
                </a:tc>
                <a:tc>
                  <a:txBody>
                    <a:bodyPr/>
                    <a:lstStyle/>
                    <a:p>
                      <a:pPr algn="l" indent="0" lvl="1" marL="0" marR="0" rtl="0">
                        <a:lnSpc>
                          <a:spcPct val="100000"/>
                        </a:lnSpc>
                        <a:spcBef>
                          <a:spcPts val="0"/>
                        </a:spcBef>
                        <a:spcAft>
                          <a:spcPts val="0"/>
                        </a:spcAft>
                        <a:buClr>
                          <a:schemeClr val="dk1"/>
                        </a:buClr>
                        <a:buSzPts val="1800"/>
                        <a:buFont typeface="Calibri"/>
                        <a:buNone/>
                      </a:pPr>
                      <a:r>
                        <a:rPr cap="none" lang="en-US" strike="noStrike" sz="1800" u="none">
                          <a:uFillTx/>
                        </a:rPr>
                        <a:t>Compensation - salary, and other aspects, such as insurance, accommodation, and training opportunities</a:t>
                      </a:r>
                      <a:endParaRPr cap="none" strike="noStrike" sz="1800" u="none">
                        <a:uFillTx/>
                      </a:endParaRPr>
                    </a:p>
                  </a:txBody>
                  <a:tcPr marB="45725" marL="91450" marR="91450" marT="45725"/>
                </a:tc>
              </a:tr>
              <a:tr h="563000">
                <a:tc>
                  <a:txBody>
                    <a:bodyPr/>
                    <a:lstStyle/>
                    <a:p>
                      <a:pPr algn="l" indent="0" lvl="0" marL="0" marR="0" rtl="0">
                        <a:spcBef>
                          <a:spcPts val="0"/>
                        </a:spcBef>
                        <a:spcAft>
                          <a:spcPts val="0"/>
                        </a:spcAft>
                        <a:buNone/>
                      </a:pPr>
                      <a:r>
                        <a:rPr>
                          <a:uFillTx/>
                        </a:rPr>
                        <a:t/>
                      </a:r>
                      <a:endParaRPr sz="1800">
                        <a:uFillTx/>
                      </a:endParaRPr>
                    </a:p>
                  </a:txBody>
                  <a:tcPr marB="45725" marL="91450" marR="91450" marT="45725"/>
                </a:tc>
                <a:tc>
                  <a:txBody>
                    <a:bodyPr/>
                    <a:lstStyle/>
                    <a:p>
                      <a:pPr algn="l" indent="0" lvl="1" marL="0" marR="0" rtl="0">
                        <a:lnSpc>
                          <a:spcPct val="100000"/>
                        </a:lnSpc>
                        <a:spcBef>
                          <a:spcPts val="0"/>
                        </a:spcBef>
                        <a:spcAft>
                          <a:spcPts val="0"/>
                        </a:spcAft>
                        <a:buClr>
                          <a:schemeClr val="dk1"/>
                        </a:buClr>
                        <a:buSzPts val="1800"/>
                        <a:buFont typeface="Calibri"/>
                        <a:buNone/>
                      </a:pPr>
                      <a:r>
                        <a:rPr cap="none" lang="en-US" strike="noStrike" sz="1800" u="none">
                          <a:uFillTx/>
                        </a:rPr>
                        <a:t>Job description - teaching and administrative tasks</a:t>
                      </a:r>
                      <a:endParaRPr cap="none" strike="noStrike" sz="1800" u="none">
                        <a:uFillTx/>
                      </a:endParaRPr>
                    </a:p>
                  </a:txBody>
                  <a:tcPr marB="45725" marL="91450" marR="91450" marT="45725"/>
                </a:tc>
              </a:tr>
              <a:tr h="563000">
                <a:tc>
                  <a:txBody>
                    <a:bodyPr/>
                    <a:lstStyle/>
                    <a:p>
                      <a:pPr algn="l" indent="0" lvl="0" marL="0" marR="0" rtl="0">
                        <a:spcBef>
                          <a:spcPts val="0"/>
                        </a:spcBef>
                        <a:spcAft>
                          <a:spcPts val="0"/>
                        </a:spcAft>
                        <a:buNone/>
                      </a:pPr>
                      <a:r>
                        <a:rPr>
                          <a:uFillTx/>
                        </a:rPr>
                        <a:t/>
                      </a:r>
                      <a:endParaRPr sz="1800">
                        <a:uFillTx/>
                      </a:endParaRPr>
                    </a:p>
                  </a:txBody>
                  <a:tcPr marB="45725" marL="91450" marR="91450" marT="45725"/>
                </a:tc>
                <a:tc>
                  <a:txBody>
                    <a:bodyPr/>
                    <a:lstStyle/>
                    <a:p>
                      <a:pPr algn="l" indent="0" lvl="1" marL="0" marR="0" rtl="0">
                        <a:lnSpc>
                          <a:spcPct val="100000"/>
                        </a:lnSpc>
                        <a:spcBef>
                          <a:spcPts val="0"/>
                        </a:spcBef>
                        <a:spcAft>
                          <a:spcPts val="0"/>
                        </a:spcAft>
                        <a:buClr>
                          <a:schemeClr val="dk1"/>
                        </a:buClr>
                        <a:buSzPts val="1800"/>
                        <a:buFont typeface="Calibri"/>
                        <a:buNone/>
                      </a:pPr>
                      <a:r>
                        <a:rPr cap="none" lang="en-US" strike="noStrike" sz="1800" u="none">
                          <a:uFillTx/>
                        </a:rPr>
                        <a:t>Information for applicants</a:t>
                      </a:r>
                      <a:endParaRPr cap="none" strike="noStrike" sz="1800" u="none">
                        <a:uFillTx/>
                      </a:endParaRPr>
                    </a:p>
                  </a:txBody>
                  <a:tcPr marB="45725" marL="91450" marR="91450" marT="45725"/>
                </a:tc>
              </a:tr>
              <a:tr h="563000">
                <a:tc>
                  <a:txBody>
                    <a:bodyPr/>
                    <a:lstStyle/>
                    <a:p>
                      <a:pPr algn="l" indent="0" lvl="0" marL="0" marR="0" rtl="0">
                        <a:spcBef>
                          <a:spcPts val="0"/>
                        </a:spcBef>
                        <a:spcAft>
                          <a:spcPts val="0"/>
                        </a:spcAft>
                        <a:buNone/>
                      </a:pPr>
                      <a:r>
                        <a:rPr>
                          <a:uFillTx/>
                        </a:rPr>
                        <a:t/>
                      </a:r>
                      <a:endParaRPr sz="1800">
                        <a:uFillTx/>
                      </a:endParaRPr>
                    </a:p>
                  </a:txBody>
                  <a:tcPr marB="45725" marL="91450" marR="91450" marT="45725"/>
                </a:tc>
                <a:tc>
                  <a:txBody>
                    <a:bodyPr/>
                    <a:lstStyle/>
                    <a:p>
                      <a:pPr algn="l" indent="0" lvl="1" marL="0" marR="0" rtl="0">
                        <a:lnSpc>
                          <a:spcPct val="100000"/>
                        </a:lnSpc>
                        <a:spcBef>
                          <a:spcPts val="0"/>
                        </a:spcBef>
                        <a:spcAft>
                          <a:spcPts val="0"/>
                        </a:spcAft>
                        <a:buClr>
                          <a:schemeClr val="dk1"/>
                        </a:buClr>
                        <a:buSzPts val="1800"/>
                        <a:buFont typeface="Calibri"/>
                        <a:buNone/>
                      </a:pPr>
                      <a:r>
                        <a:rPr cap="none" lang="en-US" strike="noStrike" sz="1800" u="none">
                          <a:uFillTx/>
                        </a:rPr>
                        <a:t>Student description</a:t>
                      </a:r>
                      <a:endParaRPr cap="none" strike="noStrike" sz="1800" u="none">
                        <a:uFillTx/>
                      </a:endParaRPr>
                    </a:p>
                  </a:txBody>
                  <a:tcPr marB="45725" marL="91450" marR="91450" marT="45725"/>
                </a:tc>
              </a:tr>
              <a:tr h="563000">
                <a:tc>
                  <a:txBody>
                    <a:bodyPr/>
                    <a:lstStyle/>
                    <a:p>
                      <a:pPr algn="l" indent="0" lvl="0" marL="0" marR="0" rtl="0">
                        <a:spcBef>
                          <a:spcPts val="0"/>
                        </a:spcBef>
                        <a:spcAft>
                          <a:spcPts val="0"/>
                        </a:spcAft>
                        <a:buNone/>
                      </a:pPr>
                      <a:r>
                        <a:rPr>
                          <a:uFillTx/>
                        </a:rPr>
                        <a:t/>
                      </a:r>
                      <a:endParaRPr sz="1800">
                        <a:uFillTx/>
                      </a:endParaRPr>
                    </a:p>
                  </a:txBody>
                  <a:tcPr marB="45725" marL="91450" marR="91450" marT="45725"/>
                </a:tc>
                <a:tc>
                  <a:txBody>
                    <a:bodyPr/>
                    <a:lstStyle/>
                    <a:p>
                      <a:pPr algn="l" indent="0" lvl="1" marL="0" marR="0" rtl="0">
                        <a:lnSpc>
                          <a:spcPct val="100000"/>
                        </a:lnSpc>
                        <a:spcBef>
                          <a:spcPts val="0"/>
                        </a:spcBef>
                        <a:spcAft>
                          <a:spcPts val="0"/>
                        </a:spcAft>
                        <a:buClr>
                          <a:schemeClr val="dk1"/>
                        </a:buClr>
                        <a:buSzPts val="1800"/>
                        <a:buFont typeface="Calibri"/>
                        <a:buNone/>
                      </a:pPr>
                      <a:r>
                        <a:rPr cap="none" lang="en-US" strike="noStrike" sz="1800" u="none">
                          <a:uFillTx/>
                        </a:rPr>
                        <a:t>Contact person, and contact details</a:t>
                      </a:r>
                      <a:endParaRPr cap="none" strike="noStrike" sz="1800" u="none">
                        <a:uFillTx/>
                      </a:endParaRPr>
                    </a:p>
                    <a:p>
                      <a:pPr algn="l" indent="0" lvl="0" marL="0" marR="0" rtl="0">
                        <a:spcBef>
                          <a:spcPts val="0"/>
                        </a:spcBef>
                        <a:spcAft>
                          <a:spcPts val="0"/>
                        </a:spcAft>
                        <a:buNone/>
                      </a:pPr>
                      <a:r>
                        <a:rPr>
                          <a:uFillTx/>
                        </a:rPr>
                        <a:t/>
                      </a:r>
                      <a:endParaRPr sz="1800">
                        <a:uFillTx/>
                      </a:endParaRPr>
                    </a:p>
                  </a:txBody>
                  <a:tcPr marB="45725" marL="91450" marR="91450" marT="45725"/>
                </a:tc>
              </a:tr>
            </a:tbl>
          </a:graphicData>
        </a:graphic>
      </p:graphicFrame>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2" name="Google Shape;412;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5896" y="366548"/>
            <a:ext cx="611065"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100000"/>
              </a:lnSpc>
              <a:spcBef>
                <a:spcPts val="0"/>
              </a:spcBef>
              <a:spcAft>
                <a:spcPts val="0"/>
              </a:spcAft>
              <a:buClr>
                <a:srgbClr val="39619E"/>
              </a:buClr>
              <a:buSzPts val="2800"/>
              <a:buFont typeface="Microsoft JhengHei"/>
              <a:buNone/>
            </a:pPr>
            <a:r>
              <a:rPr b="1" cap="none" i="0" lang="en-US" strike="noStrike" sz="2800" u="none">
                <a:solidFill>
                  <a:srgbClr val="39619E"/>
                </a:solidFill>
                <a:uFillTx/>
                <a:latin typeface="Microsoft JhengHei"/>
                <a:ea typeface="Microsoft JhengHei"/>
                <a:cs typeface="Microsoft JhengHei"/>
                <a:sym typeface="Microsoft JhengHei"/>
              </a:rPr>
              <a:t>07</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3" name="Google Shape;413;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64335"/>
            <a:ext cx="7665084"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How to employ Chinese teachers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4" name="Google Shape;414;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6709" y="1269389"/>
            <a:ext cx="8665771"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spcBef>
                <a:spcPts val="0"/>
              </a:spcBef>
              <a:spcAft>
                <a:spcPts val="0"/>
              </a:spcAft>
              <a:buNone/>
            </a:pPr>
            <a:r>
              <a:rPr b="0" cap="none" i="0" lang="en-US" strike="noStrike" sz="1800" u="none">
                <a:solidFill>
                  <a:srgbClr val="000000"/>
                </a:solidFill>
                <a:uFillTx/>
                <a:latin typeface="Arial"/>
                <a:ea typeface="Arial"/>
                <a:cs typeface="Arial"/>
                <a:sym typeface="Arial"/>
              </a:rPr>
              <a:t>Educational institutions that would like to employ native Chinese teachers can contact the MOE’s overseas education divisions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5" name="Google Shape;415;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6709" y="1917375"/>
            <a:ext cx="8665771" cy="369332"/>
          </a:xfrm>
          <a:prstGeom prst="rect">
            <a:avLst/>
          </a:prstGeom>
          <a:solidFill>
            <a:srgbClr val="C5D8F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lnSpc>
                <a:spcPct val="100000"/>
              </a:lnSpc>
              <a:spcBef>
                <a:spcPts val="0"/>
              </a:spcBef>
              <a:spcAft>
                <a:spcPts val="0"/>
              </a:spcAft>
              <a:buClr>
                <a:srgbClr val="000000"/>
              </a:buClr>
              <a:buSzPts val="1800"/>
              <a:buFont typeface="Microsoft JhengHei"/>
              <a:buNone/>
            </a:pPr>
            <a:r>
              <a:rPr b="1" cap="none" i="0" lang="en-US" strike="noStrike" sz="1800" u="none">
                <a:solidFill>
                  <a:srgbClr val="000000"/>
                </a:solidFill>
                <a:uFillTx/>
                <a:latin typeface="Microsoft JhengHei"/>
                <a:ea typeface="Microsoft JhengHei"/>
                <a:cs typeface="Microsoft JhengHei"/>
                <a:sym typeface="Microsoft JhengHei"/>
              </a:rPr>
              <a:t>Overseas educational institutions need to provide the following information: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6" name="Google Shape;416;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64335"/>
            <a:ext cx="699697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How to employ Chinese teachers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7" name="Google Shape;417;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60693"/>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9</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8" name="Google Shape;418;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60693"/>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9</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19" name="Google Shape;419;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98938" y="4886228"/>
            <a:ext cx="1356838" cy="108361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0" name="Google Shape;420;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03762" y="5063118"/>
            <a:ext cx="2304722" cy="110398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1" name="Google Shape;421;p1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2" name="Google Shape;422;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452320" y="4276798"/>
            <a:ext cx="936104" cy="122698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3" name="Google Shape;423;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1428" y="2407246"/>
            <a:ext cx="478860" cy="47886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4" name="Google Shape;424;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1428" y="2953156"/>
            <a:ext cx="478860" cy="47886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5" name="Google Shape;425;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1428" y="3608249"/>
            <a:ext cx="478860" cy="47886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6" name="Google Shape;426;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5076" y="4208750"/>
            <a:ext cx="478860" cy="47886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7" name="Google Shape;427;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5076" y="4822900"/>
            <a:ext cx="478860" cy="47886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8" name="Google Shape;428;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25076" y="5341515"/>
            <a:ext cx="478860" cy="47886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29" name="Google Shape;429;p1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38724" y="5914721"/>
            <a:ext cx="478860" cy="478860"/>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4" name="Shape 43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5" name="Google Shape;435;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5814" y="354839"/>
            <a:ext cx="585417"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10</a:t>
            </a:r>
            <a:endParaRPr>
              <a:uFillTx/>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6" name="Google Shape;436;p14"/>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4581128"/>
            <a:ext cx="9144000" cy="0"/>
          </a:xfrm>
          <a:prstGeom prst="straightConnector1">
            <a:avLst/>
          </a:prstGeom>
          <a:noFill/>
          <a:ln cap="flat" cmpd="sng" w="9525">
            <a:solidFill>
              <a:srgbClr val="4A7DBA"/>
            </a:solidFill>
            <a:prstDash val="dash"/>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7" name="Google Shape;437;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38944" y="53752"/>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Cooperation with organizations</a:t>
            </a:r>
            <a:endParaRPr b="1" sz="2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8" name="Google Shape;438;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9512" y="1439525"/>
            <a:ext cx="8686262" cy="36933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800">
                <a:solidFill>
                  <a:srgbClr val="0070C0"/>
                </a:solidFill>
                <a:uFillTx/>
                <a:latin typeface="Microsoft JhengHei"/>
                <a:ea typeface="Microsoft JhengHei"/>
                <a:cs typeface="Microsoft JhengHei"/>
                <a:sym typeface="Microsoft JhengHei"/>
              </a:rPr>
              <a:t>1. Joint skills training — non-profit organizations, universities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39" name="Google Shape;439;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5685" y="1877137"/>
            <a:ext cx="8784976"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rgbClr val="000000"/>
                </a:solidFill>
                <a:uFillTx/>
                <a:latin typeface="Microsoft JhengHei"/>
                <a:ea typeface="Microsoft JhengHei"/>
                <a:cs typeface="Microsoft JhengHei"/>
                <a:sym typeface="Microsoft JhengHei"/>
              </a:rPr>
              <a:t>Offer </a:t>
            </a:r>
            <a:r>
              <a:rPr lang="en-US" sz="1800">
                <a:solidFill>
                  <a:schemeClr val="dk1"/>
                </a:solidFill>
                <a:uFillTx/>
                <a:latin typeface="Microsoft JhengHei"/>
                <a:ea typeface="Microsoft JhengHei"/>
                <a:cs typeface="Microsoft JhengHei"/>
                <a:sym typeface="Microsoft JhengHei"/>
              </a:rPr>
              <a:t>outstanding foreign students a one-year internship together with a Chinese language course in Taiwan, to help them rapidly improve their Chinese</a:t>
            </a:r>
            <a:r>
              <a:rPr lang="en-US" sz="1800">
                <a:solidFill>
                  <a:srgbClr val="000000"/>
                </a:solidFill>
                <a:uFillTx/>
                <a:latin typeface="Microsoft JhengHei"/>
                <a:ea typeface="Microsoft JhengHei"/>
                <a:cs typeface="Microsoft JhengHei"/>
                <a:sym typeface="Microsoft JhengHei"/>
              </a:rPr>
              <a:t>.</a:t>
            </a:r>
            <a:endParaRPr>
              <a:uFillTx/>
            </a:endParaRPr>
          </a:p>
        </p:txBody>
      </p:sp>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0" name="Google Shape;440;p14"/>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512" y="2852936"/>
            <a:ext cx="9144000" cy="0"/>
          </a:xfrm>
          <a:prstGeom prst="straightConnector1">
            <a:avLst/>
          </a:prstGeom>
          <a:noFill/>
          <a:ln cap="flat" cmpd="sng" w="9525">
            <a:solidFill>
              <a:srgbClr val="4A7DBA"/>
            </a:solidFill>
            <a:prstDash val="dash"/>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1" name="Google Shape;441;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0838" y="3140968"/>
            <a:ext cx="5405391"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800">
                <a:solidFill>
                  <a:srgbClr val="0070C0"/>
                </a:solidFill>
                <a:uFillTx/>
                <a:latin typeface="Microsoft JhengHei"/>
                <a:ea typeface="Microsoft JhengHei"/>
                <a:cs typeface="Microsoft JhengHei"/>
                <a:sym typeface="Microsoft JhengHei"/>
              </a:rPr>
              <a:t>2. Jointly funded scholarships — governments</a:t>
            </a:r>
            <a:endParaRPr>
              <a:uFillTx/>
            </a:endParaRPr>
          </a:p>
          <a:p>
            <a:pPr algn="l" indent="0" lvl="0" marL="0" marR="0" rtl="0">
              <a:spcBef>
                <a:spcPts val="0"/>
              </a:spcBef>
              <a:spcAft>
                <a:spcPts val="0"/>
              </a:spcAft>
              <a:buNone/>
            </a:pPr>
            <a:r>
              <a:rPr>
                <a:uFillTx/>
              </a:rPr>
              <a:t/>
            </a:r>
            <a:endParaRPr b="1" sz="1800">
              <a:solidFill>
                <a:srgbClr val="0070C0"/>
              </a:solidFill>
              <a:uFillTx/>
              <a:latin typeface="Microsoft JhengHei"/>
              <a:ea typeface="Microsoft JhengHei"/>
              <a:cs typeface="Microsoft JhengHei"/>
              <a:sym typeface="Microsoft JhengHe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2" name="Google Shape;442;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3568" y="3569630"/>
            <a:ext cx="8280920"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rgbClr val="000000"/>
                </a:solidFill>
                <a:uFillTx/>
                <a:latin typeface="Microsoft JhengHei"/>
                <a:ea typeface="Microsoft JhengHei"/>
                <a:cs typeface="Microsoft JhengHei"/>
                <a:sym typeface="Microsoft JhengHei"/>
              </a:rPr>
              <a:t>Co-operatively establish Chinese Language Summer School scholarships and/or other scholarships to come to </a:t>
            </a:r>
            <a:r>
              <a:rPr lang="en-US" sz="1800">
                <a:solidFill>
                  <a:schemeClr val="dk1"/>
                </a:solidFill>
                <a:uFillTx/>
                <a:latin typeface="Microsoft JhengHei"/>
                <a:ea typeface="Microsoft JhengHei"/>
                <a:cs typeface="Microsoft JhengHei"/>
                <a:sym typeface="Microsoft JhengHei"/>
              </a:rPr>
              <a:t>Taiwan to learn Chinese</a:t>
            </a:r>
            <a:r>
              <a:rPr lang="en-US" sz="1800">
                <a:solidFill>
                  <a:srgbClr val="000000"/>
                </a:solidFill>
                <a:uFillTx/>
                <a:latin typeface="Microsoft JhengHei"/>
                <a:ea typeface="Microsoft JhengHei"/>
                <a:cs typeface="Microsoft JhengHei"/>
                <a:sym typeface="Microsoft JhengHei"/>
              </a:rPr>
              <a:t>.</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3" name="Google Shape;443;p1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07224" y="4481698"/>
            <a:ext cx="3160220" cy="237016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4" name="Google Shape;444;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42488" y="4792121"/>
            <a:ext cx="7920438"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800">
                <a:solidFill>
                  <a:srgbClr val="0070C0"/>
                </a:solidFill>
                <a:uFillTx/>
                <a:latin typeface="Microsoft JhengHei"/>
                <a:ea typeface="Microsoft JhengHei"/>
                <a:cs typeface="Microsoft JhengHei"/>
                <a:sym typeface="Microsoft JhengHei"/>
              </a:rPr>
              <a:t>3. Jointly organized Chinese language courses — governments, NGOs</a:t>
            </a:r>
            <a:endParaRPr>
              <a:uFillTx/>
            </a:endParaRPr>
          </a:p>
          <a:p>
            <a:pPr algn="l" indent="0" lvl="0" marL="0" marR="0" rtl="0">
              <a:spcBef>
                <a:spcPts val="0"/>
              </a:spcBef>
              <a:spcAft>
                <a:spcPts val="0"/>
              </a:spcAft>
              <a:buNone/>
            </a:pPr>
            <a:r>
              <a:rPr>
                <a:uFillTx/>
              </a:rPr>
              <a:t/>
            </a:r>
            <a:endParaRPr b="1" sz="1800">
              <a:solidFill>
                <a:srgbClr val="0070C0"/>
              </a:solidFill>
              <a:uFillTx/>
              <a:latin typeface="Microsoft JhengHei"/>
              <a:ea typeface="Microsoft JhengHei"/>
              <a:cs typeface="Microsoft JhengHei"/>
              <a:sym typeface="Microsoft JhengHe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5" name="Google Shape;445;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84521" y="5162133"/>
            <a:ext cx="7138445" cy="120032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Microsoft JhengHei"/>
                <a:ea typeface="Microsoft JhengHei"/>
                <a:cs typeface="Microsoft JhengHei"/>
                <a:sym typeface="Microsoft JhengHei"/>
              </a:rPr>
              <a:t>We provide financial assistance for outstanding Chinese teachers in Taiwan to offer short-term Chinese courses overseas,                         and for outstanding people from overseas to take Chinese language courses in Taiwan.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6" name="Google Shape;446;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38944" y="53752"/>
            <a:ext cx="7618322"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Cooperation with organizations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7" name="Google Shape;447;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5814" y="354839"/>
            <a:ext cx="585417"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10</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48" name="Google Shape;448;p1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3" name="Shape 45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4" name="Google Shape;454;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199658"/>
            <a:ext cx="9144000" cy="5267675"/>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5" name="Google Shape;455;p1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56180" y="2965368"/>
            <a:ext cx="1115570" cy="111861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6" name="Google Shape;456;p1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570178" y="1916832"/>
            <a:ext cx="1103378" cy="92049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7" name="Google Shape;457;p1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473727" y="2490214"/>
            <a:ext cx="838202" cy="93878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8" name="Google Shape;458;p1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10688" y="1038400"/>
            <a:ext cx="771146" cy="79553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59" name="Google Shape;459;p1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13965" y="1404004"/>
            <a:ext cx="950978" cy="966218"/>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0" name="Google Shape;460;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657" y="360702"/>
            <a:ext cx="565604"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11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1" name="Google Shape;461;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57352"/>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Overseas events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2" name="Google Shape;462;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71577" y="2271936"/>
            <a:ext cx="2839088" cy="2813247"/>
          </a:xfrm>
          <a:prstGeom prst="roundRect">
            <a:avLst>
              <a:gd fmla="val 16667" name="adj"/>
            </a:avLst>
          </a:prstGeom>
          <a:noFill/>
          <a:ln cap="flat" cmpd="sng" w="88900">
            <a:solidFill>
              <a:srgbClr val="FFC000"/>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3" name="Google Shape;463;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24895" y="2252554"/>
            <a:ext cx="2839088" cy="2813247"/>
          </a:xfrm>
          <a:prstGeom prst="roundRect">
            <a:avLst>
              <a:gd fmla="val 16667" name="adj"/>
            </a:avLst>
          </a:prstGeom>
          <a:noFill/>
          <a:ln cap="flat" cmpd="sng" w="88900">
            <a:solidFill>
              <a:srgbClr val="56A8AA"/>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4" name="Google Shape;464;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1916832"/>
            <a:ext cx="720080" cy="720080"/>
          </a:xfrm>
          <a:prstGeom prst="ellipse">
            <a:avLst/>
          </a:prstGeom>
          <a:solidFill>
            <a:srgbClr val="FFC00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5" name="Google Shape;465;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98008" y="1916832"/>
            <a:ext cx="720080" cy="720080"/>
          </a:xfrm>
          <a:prstGeom prst="ellipse">
            <a:avLst/>
          </a:prstGeom>
          <a:solidFill>
            <a:srgbClr val="56A8AA"/>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6" name="Google Shape;466;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4532" y="1990581"/>
            <a:ext cx="611560"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i="1" lang="en-US" sz="3600">
                <a:solidFill>
                  <a:schemeClr val="lt1"/>
                </a:solidFill>
                <a:uFillTx/>
                <a:latin typeface="Arial Black"/>
                <a:ea typeface="Arial Black"/>
                <a:cs typeface="Arial Black"/>
                <a:sym typeface="Arial Black"/>
              </a:rPr>
              <a:t>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7" name="Google Shape;467;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84576" y="1990581"/>
            <a:ext cx="611560"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i="1" lang="en-US" sz="3600">
                <a:solidFill>
                  <a:schemeClr val="lt1"/>
                </a:solidFill>
                <a:uFillTx/>
                <a:latin typeface="Arial Black"/>
                <a:ea typeface="Arial Black"/>
                <a:cs typeface="Arial Black"/>
                <a:sym typeface="Arial Black"/>
              </a:rPr>
              <a:t>2</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descr="https://yt3.ggpht.com/a-/ACSszfGZ_vTKfnMQc_h0SfvUnE33sjSUx1gvPBilVg=s900-mo-c-c0xffffffff-rj-k-no" id="468" name="Google Shape;468;p15">
            <a:hlinkClick r:id="rId9"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b="7856" t="7744"/>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0936" y="2459016"/>
            <a:ext cx="1902981" cy="2482151"/>
          </a:xfrm>
          <a:prstGeom prst="roundRect">
            <a:avLst>
              <a:gd fmla="val 8594" name="adj"/>
            </a:avLst>
          </a:prstGeom>
          <a:solidFill>
            <a:srgbClr val="ECECEC"/>
          </a:solid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69" name="Google Shape;469;p15">
            <a:hlinkClick r:id="rId11"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2"/>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81156" y="2560661"/>
            <a:ext cx="2094665" cy="2094665"/>
          </a:xfrm>
          <a:prstGeom prst="roundRect">
            <a:avLst>
              <a:gd fmla="val 8594" name="adj"/>
            </a:avLst>
          </a:prstGeom>
          <a:solidFill>
            <a:srgbClr val="ECECEC"/>
          </a:solid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0" name="Google Shape;470;p15">
            <a:hlinkClick r:id="rId11"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534982" y="2708920"/>
            <a:ext cx="637418" cy="63206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1" name="Google Shape;471;p15">
            <a:hlinkClick r:id="rId9"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97152" y="2708920"/>
            <a:ext cx="637418" cy="63206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2" name="Google Shape;472;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57352"/>
            <a:ext cx="7704856"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Overseas events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3" name="Google Shape;473;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7657" y="360702"/>
            <a:ext cx="565604"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11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4" name="Google Shape;474;p1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5" name="Google Shape;475;p1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935816" y="3923087"/>
            <a:ext cx="3405534" cy="254424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76" name="Google Shape;476;p1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933569">
            <a:off x="4316650" y="4932361"/>
            <a:ext cx="840818" cy="1102091"/>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solidFill>
          <a:schemeClr val="lt1"/>
        </a:solid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1" name="Shape 48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2" name="Google Shape;482;p1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324528" y="3360163"/>
            <a:ext cx="4646644" cy="3791061"/>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3" name="Google Shape;483;p16"/>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83748" y="3748734"/>
            <a:ext cx="5928230" cy="3640706"/>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4" name="Google Shape;484;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763688" y="620688"/>
            <a:ext cx="5616624" cy="221599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3800">
                <a:solidFill>
                  <a:srgbClr val="39619E"/>
                </a:solidFill>
                <a:uFillTx/>
                <a:latin typeface="Calibri"/>
                <a:ea typeface="Calibri"/>
                <a:cs typeface="Calibri"/>
                <a:sym typeface="Calibri"/>
              </a:rPr>
              <a:t>Q&amp;A</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5" name="Google Shape;485;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483768" y="2864113"/>
            <a:ext cx="4104456" cy="648072"/>
          </a:xfrm>
          <a:prstGeom prst="rect">
            <a:avLst/>
          </a:prstGeom>
          <a:solidFill>
            <a:srgbClr val="39619E"/>
          </a:solidFill>
          <a:ln cap="flat" cmpd="sng" w="38100">
            <a:solidFill>
              <a:schemeClr val="lt1"/>
            </a:solidFill>
            <a:prstDash val="solid"/>
            <a:round/>
            <a:headEnd len="sm" type="none" w="sm"/>
            <a:tailEnd len="sm" type="none" w="sm"/>
          </a:ln>
          <a:effectLst>
            <a:outerShdw blurRad="40000" dir="5400000" dist="20000" rotWithShape="0">
              <a:srgbClr val="000000">
                <a:alpha val="37647"/>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b="1" lang="en-US" sz="2400">
                <a:solidFill>
                  <a:schemeClr val="lt1"/>
                </a:solidFill>
                <a:uFillTx/>
                <a:latin typeface="Microsoft JhengHei"/>
                <a:ea typeface="Microsoft JhengHei"/>
                <a:cs typeface="Microsoft JhengHei"/>
                <a:sym typeface="Microsoft JhengHei"/>
              </a:rPr>
              <a:t>Thank you!</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86" name="Google Shape;486;p1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nodeType="tmRoot" restart="never">
          <p:childTnLst>
            <p:seq concurrent="1" nextAc="seek">
              <p:cTn dur="indefinite" id="2" nodeType="mainSeq">
                <p:childTnLst>
                  <p:par>
                    <p:cTn fill="hold">
                      <p:stCondLst>
                        <p:cond delay="indefinite"/>
                        <p:cond delay="0" evt="onBegin">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484"/>
                                        </p:tgtEl>
                                        <p:attrNameLst>
                                          <p:attrName>style.visibility</p:attrName>
                                        </p:attrNameLst>
                                      </p:cBhvr>
                                      <p:to>
                                        <p:strVal val="visible"/>
                                      </p:to>
                                    </p:set>
                                    <p:animEffect filter="fade" transition="in">
                                      <p:cBhvr>
                                        <p:cTn dur="1000"/>
                                        <p:tgtEl>
                                          <p:spTgt spid="484"/>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485"/>
                                        </p:tgtEl>
                                        <p:attrNameLst>
                                          <p:attrName>style.visibility</p:attrName>
                                        </p:attrNameLst>
                                      </p:cBhvr>
                                      <p:to>
                                        <p:strVal val="visible"/>
                                      </p:to>
                                    </p:set>
                                    <p:animEffect filter="fade" transition="in">
                                      <p:cBhvr>
                                        <p:cTn dur="1000"/>
                                        <p:tgtEl>
                                          <p:spTgt spid="4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1" name="Shape 49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2" name="Google Shape;492;p1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61212"/>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Study in Taiwan</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3" name="Google Shape;493;p17">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274884"/>
            <a:ext cx="9156999" cy="431435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4" name="Google Shape;494;p17">
            <a:hlinkClick r:id="rId6"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621726"/>
            <a:ext cx="693374" cy="69337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5" name="Google Shape;495;p1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61212"/>
            <a:ext cx="8614254"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Study in Taiwan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496" name="Google Shape;496;p1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1" name="Shape 50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2" name="Google Shape;502;p1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61412"/>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Find a Chinese language center</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3" name="Google Shape;503;p18">
            <a:hlinkClick r:id="rId4"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621726"/>
            <a:ext cx="693374" cy="69337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4" name="Google Shape;504;p18">
            <a:hlinkClick r:id="rId6"/>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278667"/>
            <a:ext cx="9146434" cy="4301809"/>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5" name="Google Shape;505;p1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61412"/>
            <a:ext cx="8614254"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Find a Chinese language center</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06" name="Google Shape;506;p1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1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1" name="Shape 51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2" name="Google Shape;512;p19">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164531"/>
            <a:ext cx="9144000" cy="5150569"/>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3" name="Google Shape;513;p1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56658"/>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750"/>
              <a:buFont typeface="Arial"/>
              <a:buNone/>
            </a:pPr>
            <a:r>
              <a:rPr b="1" lang="en-US" sz="2750">
                <a:solidFill>
                  <a:schemeClr val="lt1"/>
                </a:solidFill>
                <a:uFillTx/>
                <a:latin typeface="Arial"/>
                <a:ea typeface="Arial"/>
                <a:cs typeface="Arial"/>
                <a:sym typeface="Arial"/>
              </a:rPr>
              <a:t>Local embassies &amp; missions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4" name="Google Shape;514;p19">
            <a:hlinkClick r:id="rId6"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621726"/>
            <a:ext cx="693374" cy="69337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5" name="Google Shape;515;p1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56658"/>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750"/>
              <a:buFont typeface="Arial"/>
              <a:buNone/>
            </a:pPr>
            <a:r>
              <a:rPr b="1" lang="en-US" sz="2750">
                <a:solidFill>
                  <a:schemeClr val="lt1"/>
                </a:solidFill>
                <a:uFillTx/>
                <a:latin typeface="Arial"/>
                <a:ea typeface="Arial"/>
                <a:cs typeface="Arial"/>
                <a:sym typeface="Arial"/>
              </a:rPr>
              <a:t>Local embassies &amp; missions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16" name="Google Shape;516;p1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1" name="Shape 12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2" name="Google Shape;122;p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3960" y="1199658"/>
            <a:ext cx="9144000" cy="5303503"/>
            <a:chOff x="0" y="1140488"/>
            <a:chExt cx="9144000" cy="5390848"/>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3" name="Google Shape;123;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140488"/>
              <a:ext cx="9144000" cy="5390848"/>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b="0" cap="none" i="0" strike="noStrike" sz="1800" u="none">
                <a:solidFill>
                  <a:schemeClr val="lt1"/>
                </a:solidFill>
                <a:uFillTx/>
                <a:latin typeface="Calibri"/>
                <a:ea typeface="Calibri"/>
                <a:cs typeface="Calibri"/>
                <a:sym typeface="Calibri"/>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4" name="Google Shape;124;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391099" y="1418380"/>
              <a:ext cx="4370785" cy="4370785"/>
            </a:xfrm>
            <a:prstGeom prst="rect">
              <a:avLst/>
            </a:prstGeom>
            <a:noFill/>
            <a:ln>
              <a:noFill/>
            </a:ln>
          </p:spPr>
        </p:pic>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5" name="Google Shape;125;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64092"/>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Why learn Chinese?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6" name="Google Shape;126;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8684" y="366548"/>
            <a:ext cx="611065"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cap="none" i="0" lang="en-US" strike="noStrike" sz="2800" u="none">
                <a:solidFill>
                  <a:srgbClr val="39619E"/>
                </a:solidFill>
                <a:uFillTx/>
                <a:latin typeface="Microsoft JhengHei"/>
                <a:ea typeface="Microsoft JhengHei"/>
                <a:cs typeface="Microsoft JhengHei"/>
                <a:sym typeface="Microsoft JhengHei"/>
              </a:rPr>
              <a:t>01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7" name="Google Shape;127;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7616" y="354839"/>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8" name="Google Shape;128;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978924" y="1335403"/>
            <a:ext cx="1828912" cy="1323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2000">
                <a:solidFill>
                  <a:schemeClr val="dk1"/>
                </a:solidFill>
                <a:uFillTx/>
                <a:latin typeface="Arial"/>
                <a:ea typeface="Arial"/>
                <a:cs typeface="Arial"/>
                <a:sym typeface="Arial"/>
              </a:rPr>
              <a:t>Chinese is the most spoken first-language in the world</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29" name="Google Shape;129;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01544" y="1752506"/>
            <a:ext cx="2561275" cy="1138773"/>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dk1"/>
                </a:solidFill>
                <a:uFillTx/>
                <a:latin typeface="Arial"/>
                <a:ea typeface="Arial"/>
                <a:cs typeface="Arial"/>
                <a:sym typeface="Arial"/>
              </a:rPr>
              <a:t>16% </a:t>
            </a:r>
            <a:r>
              <a:rPr lang="en-US" sz="2000">
                <a:solidFill>
                  <a:schemeClr val="dk1"/>
                </a:solidFill>
                <a:uFillTx/>
                <a:latin typeface="Arial"/>
                <a:ea typeface="Arial"/>
                <a:cs typeface="Arial"/>
                <a:sym typeface="Arial"/>
              </a:rPr>
              <a:t>of the world’s</a:t>
            </a:r>
            <a:endParaRPr>
              <a:uFillTx/>
            </a:endParaRPr>
          </a:p>
          <a:p>
            <a:pPr algn="l" indent="0" lvl="0" marL="0" marR="0" rtl="0">
              <a:spcBef>
                <a:spcPts val="0"/>
              </a:spcBef>
              <a:spcAft>
                <a:spcPts val="0"/>
              </a:spcAft>
              <a:buNone/>
            </a:pPr>
            <a:r>
              <a:rPr lang="en-US" sz="2000">
                <a:solidFill>
                  <a:schemeClr val="dk1"/>
                </a:solidFill>
                <a:uFillTx/>
                <a:latin typeface="Arial"/>
                <a:ea typeface="Arial"/>
                <a:cs typeface="Arial"/>
                <a:sym typeface="Arial"/>
              </a:rPr>
              <a:t>   population speaks   </a:t>
            </a:r>
            <a:endParaRPr>
              <a:uFillTx/>
            </a:endParaRPr>
          </a:p>
          <a:p>
            <a:pPr algn="l" indent="0" lvl="0" marL="0" marR="0" rtl="0">
              <a:spcBef>
                <a:spcPts val="0"/>
              </a:spcBef>
              <a:spcAft>
                <a:spcPts val="0"/>
              </a:spcAft>
              <a:buNone/>
            </a:pPr>
            <a:r>
              <a:rPr lang="en-US" sz="2000">
                <a:solidFill>
                  <a:schemeClr val="dk1"/>
                </a:solidFill>
                <a:uFillTx/>
                <a:latin typeface="Arial"/>
                <a:ea typeface="Arial"/>
                <a:cs typeface="Arial"/>
                <a:sym typeface="Arial"/>
              </a:rPr>
              <a:t>        Chinese</a:t>
            </a:r>
            <a:endParaRPr sz="2800">
              <a:solidFill>
                <a:srgbClr val="17365D"/>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0" name="Google Shape;130;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24407" y="4427209"/>
            <a:ext cx="3092903" cy="707886"/>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2000">
                <a:solidFill>
                  <a:schemeClr val="dk1"/>
                </a:solidFill>
                <a:uFillTx/>
                <a:latin typeface="Arial"/>
                <a:ea typeface="Arial"/>
                <a:cs typeface="Arial"/>
                <a:sym typeface="Arial"/>
              </a:rPr>
              <a:t>The Chinese-speaking                market is enormous</a:t>
            </a:r>
            <a:endParaRPr>
              <a:uFillTx/>
            </a:endParaRPr>
          </a:p>
        </p:txBody>
      </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1" name="Google Shape;131;p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7616" y="2709118"/>
            <a:ext cx="2698500" cy="86230"/>
            <a:chOff x="505426" y="2509015"/>
            <a:chExt cx="2698500" cy="86230"/>
          </a:xfrm>
        </p:grpSpPr>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2" name="Google Shape;132;p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endCxn id="133" idx="2"/>
            </p:cNvCxnSpPr>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800000">
              <a:off x="505426" y="2552130"/>
              <a:ext cx="2698500" cy="0"/>
            </a:xfrm>
            <a:prstGeom prst="straightConnector1">
              <a:avLst/>
            </a:prstGeom>
            <a:noFill/>
            <a:ln cap="flat" cmpd="sng" w="19050">
              <a:solidFill>
                <a:srgbClr val="39619E"/>
              </a:solidFill>
              <a:prstDash val="solid"/>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3" name="Google Shape;133;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5426" y="2509015"/>
              <a:ext cx="86230" cy="86230"/>
            </a:xfrm>
            <a:prstGeom prst="ellipse">
              <a:avLst/>
            </a:prstGeom>
            <a:solidFill>
              <a:srgbClr val="39619E"/>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4" name="Google Shape;134;p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52734" y="3069903"/>
            <a:ext cx="2534503" cy="86230"/>
            <a:chOff x="6228184" y="2998651"/>
            <a:chExt cx="2534503" cy="86230"/>
          </a:xfrm>
        </p:grpSpPr>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5" name="Google Shape;135;p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800000">
              <a:off x="6228184" y="3041766"/>
              <a:ext cx="2458896" cy="0"/>
            </a:xfrm>
            <a:prstGeom prst="straightConnector1">
              <a:avLst/>
            </a:prstGeom>
            <a:noFill/>
            <a:ln cap="flat" cmpd="sng" w="19050">
              <a:solidFill>
                <a:srgbClr val="39619E"/>
              </a:solidFill>
              <a:prstDash val="solid"/>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6" name="Google Shape;136;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676456" y="2998651"/>
              <a:ext cx="86230" cy="86230"/>
            </a:xfrm>
            <a:prstGeom prst="ellipse">
              <a:avLst/>
            </a:prstGeom>
            <a:solidFill>
              <a:srgbClr val="39619E"/>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7" name="Google Shape;137;p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796136" y="5267456"/>
            <a:ext cx="2894542" cy="86230"/>
            <a:chOff x="5868144" y="5186085"/>
            <a:chExt cx="2894542" cy="86230"/>
          </a:xfrm>
        </p:grpSpPr>
        <p:cxnSp>
          <p:nvCxn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8" name="Google Shape;138;p2"/>
            <p:cNvCxn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Cxn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800000">
              <a:off x="5868144" y="5229200"/>
              <a:ext cx="2883767" cy="0"/>
            </a:xfrm>
            <a:prstGeom prst="straightConnector1">
              <a:avLst/>
            </a:prstGeom>
            <a:noFill/>
            <a:ln cap="flat" cmpd="sng" w="19050">
              <a:solidFill>
                <a:srgbClr val="39619E"/>
              </a:solidFill>
              <a:prstDash val="solid"/>
              <a:round/>
              <a:headEnd len="sm" type="none" w="sm"/>
              <a:tailEnd len="sm" type="none" w="sm"/>
            </a:ln>
          </p:spPr>
        </p:cxn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39" name="Google Shape;139;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676456" y="5186085"/>
              <a:ext cx="86230" cy="86230"/>
            </a:xfrm>
            <a:prstGeom prst="ellipse">
              <a:avLst/>
            </a:prstGeom>
            <a:solidFill>
              <a:srgbClr val="39619E"/>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gr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0" name="Google Shape;140;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61043" y="2538725"/>
            <a:ext cx="752918" cy="75291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1" name="Google Shape;141;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089140" y="5085183"/>
            <a:ext cx="824819" cy="763151"/>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2" name="Google Shape;142;p2"/>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48229" y="2244034"/>
            <a:ext cx="752918" cy="752918"/>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3" name="Google Shape;143;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7500" y="3412217"/>
            <a:ext cx="4397793" cy="3297538"/>
          </a:xfrm>
          <a:prstGeom prst="irregularSeal1">
            <a:avLst/>
          </a:prstGeom>
          <a:solidFill>
            <a:srgbClr val="FFC000"/>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4" name="Google Shape;144;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43608" y="4491697"/>
            <a:ext cx="2399421" cy="116955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3500">
                <a:solidFill>
                  <a:srgbClr val="FF0000"/>
                </a:solidFill>
                <a:uFillTx/>
                <a:latin typeface="Arial"/>
                <a:ea typeface="Arial"/>
                <a:cs typeface="Arial"/>
                <a:sym typeface="Arial"/>
              </a:rPr>
              <a:t>1.3</a:t>
            </a:r>
            <a:r>
              <a:rPr b="1" lang="en-US" sz="3500">
                <a:solidFill>
                  <a:schemeClr val="dk1"/>
                </a:solidFill>
                <a:uFillTx/>
                <a:latin typeface="Arial"/>
                <a:ea typeface="Arial"/>
                <a:cs typeface="Arial"/>
                <a:sym typeface="Arial"/>
              </a:rPr>
              <a:t> billion</a:t>
            </a:r>
            <a:endParaRPr>
              <a:uFillTx/>
            </a:endParaRPr>
          </a:p>
          <a:p>
            <a:pPr algn="ctr" indent="0" lvl="0" marL="0" marR="0" rtl="0">
              <a:spcBef>
                <a:spcPts val="0"/>
              </a:spcBef>
              <a:spcAft>
                <a:spcPts val="0"/>
              </a:spcAft>
              <a:buNone/>
            </a:pPr>
            <a:r>
              <a:rPr b="1" lang="en-US" sz="3500">
                <a:solidFill>
                  <a:schemeClr val="dk1"/>
                </a:solidFill>
                <a:uFillTx/>
                <a:latin typeface="Arial"/>
                <a:ea typeface="Arial"/>
                <a:cs typeface="Arial"/>
                <a:sym typeface="Arial"/>
              </a:rPr>
              <a:t>speakers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5" name="Google Shape;145;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64092"/>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u="none">
                <a:solidFill>
                  <a:schemeClr val="lt1"/>
                </a:solidFill>
                <a:uFillTx/>
                <a:latin typeface="Arial"/>
                <a:ea typeface="Arial"/>
                <a:cs typeface="Arial"/>
                <a:sym typeface="Arial"/>
              </a:rPr>
              <a:t>Why learn Chinese?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6" name="Google Shape;146;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63866" y="6147504"/>
            <a:ext cx="3058953"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lang="en-US" sz="1600">
                <a:solidFill>
                  <a:schemeClr val="dk1"/>
                </a:solidFill>
                <a:uFillTx/>
                <a:latin typeface="Calibri"/>
                <a:ea typeface="Calibri"/>
                <a:cs typeface="Calibri"/>
                <a:sym typeface="Calibri"/>
              </a:rPr>
              <a:t>Data source:  Ethnologue </a:t>
            </a:r>
            <a:r>
              <a:rPr b="1" lang="en-US" sz="1600">
                <a:solidFill>
                  <a:schemeClr val="dk1"/>
                </a:solidFill>
                <a:uFillTx/>
                <a:latin typeface="Microsoft JhengHei"/>
                <a:ea typeface="Microsoft JhengHei"/>
                <a:cs typeface="Microsoft JhengHei"/>
                <a:sym typeface="Microsoft JhengHei"/>
              </a:rPr>
              <a:t>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7" name="Google Shape;147;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7616" y="354839"/>
            <a:ext cx="428986"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48" name="Google Shape;148;p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0.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1" name="Shape 52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2" name="Google Shape;522;p2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56658"/>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List of all 60 Chinese language centers in Taiwan </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3" name="Google Shape;523;p20">
            <a:hlinkClick r:id="rId4"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638203"/>
            <a:ext cx="693374" cy="69337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4" name="Google Shape;524;p20">
            <a:hlinkClick r:id="rId6"/>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1297227"/>
            <a:ext cx="9133985" cy="413060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5" name="Google Shape;525;p20">
            <a:hlinkClick r:id="rId6"/>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635896" y="4509120"/>
            <a:ext cx="359695" cy="35969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6" name="Google Shape;526;p2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56658"/>
            <a:ext cx="8712968"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List of all 60 Chinese language centers in Taiwan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27" name="Google Shape;527;p20"/>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1.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2" name="Shape 53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3" name="Google Shape;533;p2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63378"/>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Travel and learn Chinese in Taiwan</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4" name="Google Shape;534;p21">
            <a:hlinkClick r:id="rId4"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661249"/>
            <a:ext cx="693374" cy="69337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5" name="Google Shape;535;p21">
            <a:hlinkClick r:id="rId6"/>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105808"/>
            <a:ext cx="9143999" cy="4117513"/>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6" name="Google Shape;536;p2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63378"/>
            <a:ext cx="864096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Travel and learn Chinese in Taiwan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37" name="Google Shape;537;p21"/>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2.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2" name="Shape 54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3" name="Google Shape;543;p2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58526"/>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Huayu 101</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4" name="Google Shape;544;p22">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1737131"/>
            <a:ext cx="8614254" cy="420713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5" name="Google Shape;545;p22">
            <a:hlinkClick r:id="rId6"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651217"/>
            <a:ext cx="693374" cy="69337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6" name="Google Shape;546;p2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58526"/>
            <a:ext cx="864096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Huayu 101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47" name="Google Shape;547;p22"/>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2" name="Shape 552"/>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3" name="Google Shape;553;p2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40800" y="56658"/>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“Learning </a:t>
            </a:r>
            <a:r>
              <a:rPr b="1" lang="en-US" sz="2750">
                <a:solidFill>
                  <a:schemeClr val="lt1"/>
                </a:solidFill>
                <a:uFillTx/>
                <a:latin typeface="Arial"/>
                <a:ea typeface="Arial"/>
                <a:cs typeface="Arial"/>
                <a:sym typeface="Arial"/>
              </a:rPr>
              <a:t>Chinese</a:t>
            </a:r>
            <a:r>
              <a:rPr b="1" lang="en-US" sz="2800">
                <a:solidFill>
                  <a:schemeClr val="lt1"/>
                </a:solidFill>
                <a:uFillTx/>
                <a:latin typeface="Arial"/>
                <a:ea typeface="Arial"/>
                <a:cs typeface="Arial"/>
                <a:sym typeface="Arial"/>
              </a:rPr>
              <a:t> : Start From Scratch”</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4" name="Google Shape;554;p23">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 y="1199658"/>
            <a:ext cx="9106707" cy="482163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5" name="Google Shape;555;p23">
            <a:hlinkClick r:id="rId6"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651660"/>
            <a:ext cx="693374" cy="69337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6" name="Google Shape;556;p2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716016" y="3365024"/>
            <a:ext cx="4149758" cy="2178623"/>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7" name="Google Shape;557;p2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0201" y="56658"/>
            <a:ext cx="8712968"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“Learning Chinese : Start From Scratch”</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58" name="Google Shape;558;p2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3" name="Shape 56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4" name="Google Shape;564;p2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56658"/>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“Intermediate Chinese”</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5" name="Google Shape;565;p24">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199658"/>
            <a:ext cx="9144000" cy="502652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6" name="Google Shape;566;p24">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36315" y="1916832"/>
            <a:ext cx="5307685" cy="3337676"/>
          </a:xfrm>
          <a:prstGeom prst="rect">
            <a:avLst/>
          </a:prstGeom>
          <a:solidFill>
            <a:srgbClr val="ECECEC"/>
          </a:solidFill>
          <a:ln cap="sq" cmpd="sng" w="88900">
            <a:solidFill>
              <a:srgbClr val="FFFFFF"/>
            </a:solidFill>
            <a:prstDash val="solid"/>
            <a:miter lim="800000"/>
            <a:headEnd len="sm" type="none" w="sm"/>
            <a:tailEnd len="sm" type="none" w="sm"/>
          </a:ln>
          <a:effectLst>
            <a:outerShdw algn="tl" blurRad="55000" dir="5400000" dist="18000" rotWithShape="0">
              <a:srgbClr val="000000">
                <a:alpha val="40000"/>
              </a:srgbClr>
            </a:outerShdw>
          </a:effectLst>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7" name="Google Shape;567;p24">
            <a:hlinkClick r:id="rId7"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671961"/>
            <a:ext cx="693374" cy="69337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8" name="Google Shape;568;p2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56658"/>
            <a:ext cx="864096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“Intermediate Chinese”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69" name="Google Shape;569;p2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4" name="Shape 57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5" name="Google Shape;575;p2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56494"/>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Teaching resources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6" name="Google Shape;576;p25">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199004"/>
            <a:ext cx="9148619" cy="446224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7" name="Google Shape;577;p25">
            <a:hlinkClick r:id="rId6"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517232"/>
            <a:ext cx="693374" cy="69337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8" name="Google Shape;578;p2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56494"/>
            <a:ext cx="8784976"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Teaching resources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79" name="Google Shape;579;p2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4" name="Shape 584"/>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5" name="Google Shape;585;p2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929" y="5165503"/>
            <a:ext cx="945329" cy="1359842"/>
          </a:xfrm>
          <a:prstGeom prst="rect">
            <a:avLst/>
          </a:prstGeom>
          <a:solidFill>
            <a:srgbClr val="F9F9F9"/>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6" name="Google Shape;586;p2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34221" y="-19717"/>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Overseas Education Divisions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7" name="Google Shape;587;p26">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0929" y="1196751"/>
            <a:ext cx="9144000" cy="5328593"/>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8" name="Google Shape;588;p26">
            <a:hlinkClick r:id="rId6"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652951"/>
            <a:ext cx="693374" cy="69337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89" name="Google Shape;589;p2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34221" y="-13791"/>
            <a:ext cx="8430267" cy="113114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Overseas Education Divisions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0" name="Google Shape;590;p2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5" name="Shape 59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6" name="Google Shape;596;p27">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614" y="1199657"/>
            <a:ext cx="9115386" cy="447272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7" name="Google Shape;597;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44550" y="54151"/>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FICHET Taiwan Education Fairs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8" name="Google Shape;598;p27">
            <a:hlinkClick r:id="rId6"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662976"/>
            <a:ext cx="693374" cy="69337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599" name="Google Shape;599;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44550" y="54151"/>
            <a:ext cx="7272808"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FICHET Taiwan Education Fairs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0" name="Google Shape;600;p2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2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5" name="Shape 60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6" name="Google Shape;606;p2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b="5501" l="14388" r="15878" t="16734"/>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5997" y="1267503"/>
            <a:ext cx="8008181" cy="5021002"/>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7" name="Google Shape;607;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61148"/>
            <a:ext cx="889248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ACTFL Annual Convention</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8" name="Google Shape;608;p28">
            <a:hlinkClick r:id="rId5"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172400" y="5654685"/>
            <a:ext cx="693374" cy="69337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09" name="Google Shape;609;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61148"/>
            <a:ext cx="8712968"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ACTFL Annual Convention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610" name="Google Shape;610;p2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3.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3" name="Shape 15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4" name="Google Shape;154;p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9144000" cy="685800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5" name="Google Shape;155;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5665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Study in Taiwan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6" name="Google Shape;156;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5896" y="338120"/>
            <a:ext cx="611065"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rgbClr val="39619E"/>
                </a:solidFill>
                <a:uFillTx/>
                <a:latin typeface="Microsoft JhengHei"/>
                <a:ea typeface="Microsoft JhengHei"/>
                <a:cs typeface="Microsoft JhengHei"/>
                <a:sym typeface="Microsoft JhengHei"/>
              </a:rPr>
              <a:t>01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7" name="Google Shape;157;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48727" y="1226172"/>
            <a:ext cx="3223701" cy="73866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lnSpc>
                <a:spcPct val="150000"/>
              </a:lnSpc>
              <a:spcBef>
                <a:spcPts val="0"/>
              </a:spcBef>
              <a:spcAft>
                <a:spcPts val="0"/>
              </a:spcAft>
              <a:buNone/>
            </a:pPr>
            <a:r>
              <a:rPr b="1" cap="none" i="0" lang="en-US" strike="noStrike" sz="2800" u="none">
                <a:solidFill>
                  <a:srgbClr val="39619E"/>
                </a:solidFill>
                <a:uFillTx/>
                <a:latin typeface="Arial"/>
                <a:ea typeface="Arial"/>
                <a:cs typeface="Arial"/>
                <a:sym typeface="Arial"/>
              </a:rPr>
              <a:t>Living in Taiwan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8" name="Google Shape;158;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4300" y="338120"/>
            <a:ext cx="592678"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2</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59" name="Google Shape;159;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43627" y="3484630"/>
            <a:ext cx="5572184" cy="136191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lnSpc>
                <a:spcPct val="216666"/>
              </a:lnSpc>
              <a:spcBef>
                <a:spcPts val="0"/>
              </a:spcBef>
              <a:spcAft>
                <a:spcPts val="0"/>
              </a:spcAft>
              <a:buNone/>
            </a:pPr>
            <a:r>
              <a:rPr b="1" cap="none" i="0" lang="en-US" strike="noStrike" sz="1800" u="none">
                <a:solidFill>
                  <a:schemeClr val="dk1"/>
                </a:solidFill>
                <a:uFillTx/>
                <a:latin typeface="Arial"/>
                <a:ea typeface="Arial"/>
                <a:cs typeface="Arial"/>
                <a:sym typeface="Arial"/>
              </a:rPr>
              <a:t>Comfortable and convenient living environment</a:t>
            </a:r>
            <a:endParaRPr>
              <a:uFillTx/>
            </a:endParaRPr>
          </a:p>
          <a:p>
            <a:pPr algn="l" indent="0" lvl="1" marL="0" marR="0" rtl="0">
              <a:lnSpc>
                <a:spcPct val="125000"/>
              </a:lnSpc>
              <a:spcBef>
                <a:spcPts val="0"/>
              </a:spcBef>
              <a:spcAft>
                <a:spcPts val="0"/>
              </a:spcAft>
              <a:buNone/>
            </a:pPr>
            <a:r>
              <a:rPr b="0" cap="none" i="0" lang="en-US" strike="noStrike" sz="1600" u="none">
                <a:solidFill>
                  <a:schemeClr val="dk1"/>
                </a:solidFill>
                <a:uFillTx/>
                <a:latin typeface="Arial"/>
                <a:ea typeface="Arial"/>
                <a:cs typeface="Arial"/>
                <a:sym typeface="Arial"/>
              </a:rPr>
              <a:t>Taiwan ranked 1</a:t>
            </a:r>
            <a:r>
              <a:rPr b="0" baseline="30000" cap="none" i="0" lang="en-US" strike="noStrike" sz="1600" u="none">
                <a:solidFill>
                  <a:schemeClr val="dk1"/>
                </a:solidFill>
                <a:uFillTx/>
                <a:latin typeface="Arial"/>
                <a:ea typeface="Arial"/>
                <a:cs typeface="Arial"/>
                <a:sym typeface="Arial"/>
              </a:rPr>
              <a:t>st</a:t>
            </a:r>
            <a:r>
              <a:rPr b="0" cap="none" i="0" lang="en-US" strike="noStrike" sz="1600" u="none">
                <a:solidFill>
                  <a:schemeClr val="dk1"/>
                </a:solidFill>
                <a:uFillTx/>
                <a:latin typeface="Arial"/>
                <a:ea typeface="Arial"/>
                <a:cs typeface="Arial"/>
                <a:sym typeface="Arial"/>
              </a:rPr>
              <a:t> for Quality of Life,                                                          and 2</a:t>
            </a:r>
            <a:r>
              <a:rPr b="0" baseline="30000" cap="none" i="0" lang="en-US" strike="noStrike" sz="1600" u="none">
                <a:solidFill>
                  <a:schemeClr val="dk1"/>
                </a:solidFill>
                <a:uFillTx/>
                <a:latin typeface="Arial"/>
                <a:ea typeface="Arial"/>
                <a:cs typeface="Arial"/>
                <a:sym typeface="Arial"/>
              </a:rPr>
              <a:t>nd</a:t>
            </a:r>
            <a:r>
              <a:rPr b="0" cap="none" i="0" lang="en-US" strike="noStrike" sz="1600" u="none">
                <a:solidFill>
                  <a:schemeClr val="dk1"/>
                </a:solidFill>
                <a:uFillTx/>
                <a:latin typeface="Arial"/>
                <a:ea typeface="Arial"/>
                <a:cs typeface="Arial"/>
                <a:sym typeface="Arial"/>
              </a:rPr>
              <a:t> overall in the Best Places for Expats                                      in the 2018 InterNations' Expat Insider report.</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0" name="Google Shape;160;p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68798" y="2291664"/>
            <a:ext cx="380538" cy="36113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1" name="Google Shape;161;p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52550" y="3658266"/>
            <a:ext cx="359665" cy="36113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2" name="Google Shape;162;p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38145" y="5071966"/>
            <a:ext cx="359665" cy="361138"/>
          </a:xfrm>
          <a:prstGeom prst="rect">
            <a:avLst/>
          </a:prstGeom>
          <a:noFill/>
          <a:ln>
            <a:noFill/>
          </a:ln>
        </p:spPr>
      </p:pic>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3" name="Google Shape;163;p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39456" y="972791"/>
            <a:ext cx="2244747" cy="2070983"/>
            <a:chOff x="4987831" y="1327401"/>
            <a:chExt cx="1929388" cy="1780036"/>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4" name="Google Shape;164;p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987831" y="1327401"/>
              <a:ext cx="1929388" cy="1780036"/>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5" name="Google Shape;165;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390857">
              <a:off x="5310094" y="1819946"/>
              <a:ext cx="1127318" cy="42326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600">
                  <a:solidFill>
                    <a:schemeClr val="lt1"/>
                  </a:solidFill>
                  <a:uFillTx/>
                  <a:latin typeface="Calibri"/>
                  <a:ea typeface="Calibri"/>
                  <a:cs typeface="Calibri"/>
                  <a:sym typeface="Calibri"/>
                </a:rPr>
                <a:t>Study in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6" name="Google Shape;166;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982217">
              <a:off x="5425835" y="2115266"/>
              <a:ext cx="1255534" cy="42326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600">
                  <a:solidFill>
                    <a:schemeClr val="lt1"/>
                  </a:solidFill>
                  <a:uFillTx/>
                  <a:latin typeface="Calibri"/>
                  <a:ea typeface="Calibri"/>
                  <a:cs typeface="Calibri"/>
                  <a:sym typeface="Calibri"/>
                </a:rPr>
                <a:t>Taiwan</a:t>
              </a:r>
              <a:endParaRPr>
                <a:uFillTx/>
              </a:endParaRPr>
            </a:p>
          </p:txBody>
        </p:sp>
      </p:gr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7" name="Google Shape;167;p3">
            <a:hlinkClick r:id="rId9"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29971" y="1612231"/>
            <a:ext cx="362713" cy="35966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8" name="Google Shape;168;p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801548" y="2365758"/>
            <a:ext cx="1341123" cy="1408179"/>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69" name="Google Shape;169;p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2"/>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733955">
            <a:off x="6412240" y="2929771"/>
            <a:ext cx="2850013" cy="2850013"/>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0" name="Google Shape;170;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43627" y="5101185"/>
            <a:ext cx="7735471" cy="95923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spcBef>
                <a:spcPts val="0"/>
              </a:spcBef>
              <a:spcAft>
                <a:spcPts val="0"/>
              </a:spcAft>
              <a:buNone/>
            </a:pPr>
            <a:r>
              <a:rPr b="1" cap="none" i="0" lang="en-US" strike="noStrike" sz="1800" u="none">
                <a:solidFill>
                  <a:schemeClr val="dk1"/>
                </a:solidFill>
                <a:uFillTx/>
                <a:latin typeface="Arial"/>
                <a:ea typeface="Arial"/>
                <a:cs typeface="Arial"/>
                <a:sym typeface="Arial"/>
              </a:rPr>
              <a:t>Traditional Chinese characters reflect traditional Chinese culture</a:t>
            </a:r>
            <a:endParaRPr>
              <a:uFillTx/>
            </a:endParaRPr>
          </a:p>
          <a:p>
            <a:pPr algn="l" indent="0" lvl="1" marL="0" marR="0" rtl="0">
              <a:lnSpc>
                <a:spcPct val="125000"/>
              </a:lnSpc>
              <a:spcBef>
                <a:spcPts val="600"/>
              </a:spcBef>
              <a:spcAft>
                <a:spcPts val="0"/>
              </a:spcAft>
              <a:buNone/>
            </a:pPr>
            <a:r>
              <a:rPr b="0" cap="none" i="0" lang="en-US" strike="noStrike" sz="1600" u="none">
                <a:solidFill>
                  <a:schemeClr val="dk1"/>
                </a:solidFill>
                <a:uFillTx/>
                <a:latin typeface="Arial"/>
                <a:ea typeface="Arial"/>
                <a:cs typeface="Arial"/>
                <a:sym typeface="Arial"/>
              </a:rPr>
              <a:t>Taiwan continues to use the traditional Chinese character forms. Learning these lets you more fully appreciate the Chinese language and culture across the centuries.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1" name="Google Shape;171;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5665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Study in Taiwan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2" name="Google Shape;172;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4300" y="338120"/>
            <a:ext cx="345036"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2</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3" name="Google Shape;173;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87914" y="2086032"/>
            <a:ext cx="4572000" cy="11054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lnSpc>
                <a:spcPct val="216666"/>
              </a:lnSpc>
              <a:spcBef>
                <a:spcPts val="0"/>
              </a:spcBef>
              <a:spcAft>
                <a:spcPts val="0"/>
              </a:spcAft>
              <a:buNone/>
            </a:pPr>
            <a:r>
              <a:rPr b="1" cap="none" i="0" lang="en-US" strike="noStrike" sz="1800" u="none">
                <a:solidFill>
                  <a:schemeClr val="dk1"/>
                </a:solidFill>
                <a:uFillTx/>
                <a:latin typeface="Arial"/>
                <a:ea typeface="Arial"/>
                <a:cs typeface="Arial"/>
                <a:sym typeface="Arial"/>
              </a:rPr>
              <a:t>Free, democratic, and safe society</a:t>
            </a:r>
            <a:endParaRPr>
              <a:uFillTx/>
            </a:endParaRPr>
          </a:p>
          <a:p>
            <a:pPr algn="l" indent="0" lvl="1" marL="0" marR="0" rtl="0">
              <a:lnSpc>
                <a:spcPct val="125000"/>
              </a:lnSpc>
              <a:spcBef>
                <a:spcPts val="0"/>
              </a:spcBef>
              <a:spcAft>
                <a:spcPts val="0"/>
              </a:spcAft>
              <a:buNone/>
            </a:pPr>
            <a:r>
              <a:rPr b="0" cap="none" i="0" lang="en-US" strike="noStrike" sz="1600" u="none">
                <a:solidFill>
                  <a:schemeClr val="dk1"/>
                </a:solidFill>
                <a:uFillTx/>
                <a:latin typeface="Arial"/>
                <a:ea typeface="Arial"/>
                <a:cs typeface="Arial"/>
                <a:sym typeface="Arial"/>
              </a:rPr>
              <a:t>Taiwan ranked 14</a:t>
            </a:r>
            <a:r>
              <a:rPr b="0" baseline="30000" cap="none" i="0" lang="en-US" strike="noStrike" sz="1600" u="none">
                <a:solidFill>
                  <a:schemeClr val="dk1"/>
                </a:solidFill>
                <a:uFillTx/>
                <a:latin typeface="Arial"/>
                <a:ea typeface="Arial"/>
                <a:cs typeface="Arial"/>
                <a:sym typeface="Arial"/>
              </a:rPr>
              <a:t>th</a:t>
            </a:r>
            <a:r>
              <a:rPr b="0" cap="none" i="0" lang="en-US" strike="noStrike" sz="1600" u="none">
                <a:solidFill>
                  <a:schemeClr val="dk1"/>
                </a:solidFill>
                <a:uFillTx/>
                <a:latin typeface="Arial"/>
                <a:ea typeface="Arial"/>
                <a:cs typeface="Arial"/>
                <a:sym typeface="Arial"/>
              </a:rPr>
              <a:t> in Forbes’ 2018 survey of  the world’s 15 safest places to live</a:t>
            </a:r>
            <a:r>
              <a:rPr b="0" cap="none" i="0" lang="en-US" strike="noStrike" sz="1400" u="none">
                <a:solidFill>
                  <a:schemeClr val="dk1"/>
                </a:solidFill>
                <a:uFillTx/>
                <a:latin typeface="Arial"/>
                <a:ea typeface="Arial"/>
                <a:cs typeface="Arial"/>
                <a:sym typeface="Arial"/>
              </a:rPr>
              <a:t>.</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4" name="Google Shape;174;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5" name="Google Shape;175;p3"/>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519881"/>
            <a:ext cx="9144000" cy="338120"/>
          </a:xfrm>
          <a:prstGeom prst="rect">
            <a:avLst/>
          </a:prstGeom>
          <a:solidFill>
            <a:srgbClr val="36629E"/>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76" name="Google Shape;176;p3"/>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77607" y="3362529"/>
            <a:ext cx="1002298" cy="1313749"/>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9"/>
                                        </p:tgtEl>
                                        <p:attrNameLst>
                                          <p:attrName>style.visibility</p:attrName>
                                        </p:attrNameLst>
                                      </p:cBhvr>
                                      <p:to>
                                        <p:strVal val="visible"/>
                                      </p:to>
                                    </p:set>
                                  </p:childTnLst>
                                </p:cTn>
                              </p:par>
                              <p:par>
                                <p:cTn fill="hold" nodeType="withEffect" presetClass="entr" presetID="1" presetSubtype="0">
                                  <p:stCondLst>
                                    <p:cond delay="500"/>
                                  </p:stCondLst>
                                  <p:childTnLst>
                                    <p:set>
                                      <p:cBhvr>
                                        <p:cTn dur="1" fill="hold">
                                          <p:stCondLst>
                                            <p:cond delay="0"/>
                                          </p:stCondLst>
                                        </p:cTn>
                                        <p:tgtEl>
                                          <p:spTgt spid="17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1" name="Shape 181"/>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2" name="Google Shape;182;p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54839"/>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3</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3" name="Google Shape;183;p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611560" y="355440"/>
            <a:ext cx="41050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100000"/>
              </a:lnSpc>
              <a:spcBef>
                <a:spcPts val="0"/>
              </a:spcBef>
              <a:spcAft>
                <a:spcPts val="0"/>
              </a:spcAft>
              <a:buClr>
                <a:srgbClr val="FFFFFF"/>
              </a:buClr>
              <a:buSzPts val="2800"/>
              <a:buFont typeface="Arial"/>
              <a:buNone/>
            </a:pPr>
            <a:r>
              <a:rPr b="1" lang="en-US" sz="2800">
                <a:solidFill>
                  <a:srgbClr val="FFFFFF"/>
                </a:solidFill>
                <a:uFillTx/>
                <a:latin typeface="Arial"/>
                <a:ea typeface="Arial"/>
                <a:cs typeface="Arial"/>
                <a:sym typeface="Arial"/>
              </a:rPr>
              <a:t>3</a:t>
            </a:r>
            <a:endParaRPr b="1" cap="none" i="0" strike="noStrike" sz="2800" u="none">
              <a:solidFill>
                <a:srgbClr val="FFFFFF"/>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4" name="Google Shape;184;p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045120"/>
            <a:ext cx="9144000" cy="5390848"/>
          </a:xfrm>
          <a:prstGeom prst="rect">
            <a:avLst/>
          </a:prstGeom>
          <a:solidFill>
            <a:schemeClr val="lt1"/>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5" name="Google Shape;185;p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1250497"/>
            <a:ext cx="2363755" cy="1772816"/>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6" name="Google Shape;186;p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38167" y="30005"/>
            <a:ext cx="6550393"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 Chinese in Taiwan</a:t>
            </a:r>
            <a:endParaRPr b="1" sz="2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7" name="Google Shape;187;p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73577" y="1454357"/>
            <a:ext cx="7015094" cy="92333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800">
                <a:solidFill>
                  <a:schemeClr val="dk1"/>
                </a:solidFill>
                <a:uFillTx/>
                <a:latin typeface="Arial"/>
                <a:ea typeface="Arial"/>
                <a:cs typeface="Arial"/>
                <a:sym typeface="Arial"/>
              </a:rPr>
              <a:t>28,399 foreign students were learning Chinese in Taiwan in 2018 </a:t>
            </a:r>
            <a:r>
              <a:rPr lang="en-US" sz="1800">
                <a:solidFill>
                  <a:schemeClr val="dk1"/>
                </a:solidFill>
                <a:uFillTx/>
                <a:latin typeface="Calibri"/>
                <a:ea typeface="Calibri"/>
                <a:cs typeface="Calibri"/>
                <a:sym typeface="Calibri"/>
              </a:rPr>
              <a:t> — </a:t>
            </a:r>
            <a:r>
              <a:rPr lang="en-US" sz="1800">
                <a:solidFill>
                  <a:schemeClr val="dk1"/>
                </a:solidFill>
                <a:uFillTx/>
                <a:latin typeface="Arial"/>
                <a:ea typeface="Arial"/>
                <a:cs typeface="Arial"/>
                <a:sym typeface="Arial"/>
              </a:rPr>
              <a:t>mostly from Japan, Vietnam, and Indonesia</a:t>
            </a:r>
            <a:r>
              <a:rPr lang="en-US" sz="1800">
                <a:solidFill>
                  <a:schemeClr val="dk1"/>
                </a:solidFill>
                <a:uFillTx/>
                <a:latin typeface="Calibri"/>
                <a:ea typeface="Calibri"/>
                <a:cs typeface="Calibri"/>
                <a:sym typeface="Calibri"/>
              </a:rPr>
              <a:t> — </a:t>
            </a:r>
            <a:r>
              <a:rPr lang="en-US" sz="1800">
                <a:solidFill>
                  <a:schemeClr val="dk1"/>
                </a:solidFill>
                <a:uFillTx/>
                <a:latin typeface="Arial"/>
                <a:ea typeface="Arial"/>
                <a:cs typeface="Arial"/>
                <a:sym typeface="Arial"/>
              </a:rPr>
              <a:t>and about the same number of foreign students were studying for a degree there.</a:t>
            </a:r>
            <a:endParaRPr>
              <a:uFillTx/>
            </a:endParaRPr>
          </a:p>
        </p:txBody>
      </p:sp>
      <p:graphicFrame>
        <p:nvGraphicFrame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8" name="Google Shape;188;p4"/>
          <p:cNvGraphicFrame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aphicFramePr>
        <p:xfrm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off x="667057" y="2514183"/>
          <a:ext cx="7655613" cy="4077137"/>
        </p:xfrm>
        <a:graphic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graphicData uri="http://schemas.openxmlformats.org/drawingml/2006/chart">
            <c:chart xmlns:cdr="http://schemas.openxmlformats.org/drawingml/2006/chartDrawing" r:id="rId5"/>
          </a:graphicData>
        </a:graphic>
      </p:graphicFrame>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89" name="Google Shape;189;p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38167" y="30005"/>
            <a:ext cx="7367354"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 Chinese in Taiwan</a:t>
            </a:r>
            <a:endParaRPr b="1" sz="2800">
              <a:solidFill>
                <a:schemeClr val="lt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0" name="Google Shape;190;p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1" name="Google Shape;191;p4"/>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484093">
            <a:off x="7796520" y="2374907"/>
            <a:ext cx="983115" cy="582296"/>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2" name="Google Shape;192;p4"/>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5896" y="366548"/>
            <a:ext cx="611065"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100000"/>
              </a:lnSpc>
              <a:spcBef>
                <a:spcPts val="0"/>
              </a:spcBef>
              <a:spcAft>
                <a:spcPts val="0"/>
              </a:spcAft>
              <a:buClr>
                <a:srgbClr val="39619E"/>
              </a:buClr>
              <a:buSzPts val="2800"/>
              <a:buFont typeface="Microsoft JhengHei"/>
              <a:buNone/>
            </a:pPr>
            <a:r>
              <a:rPr b="1" cap="none" i="0" lang="en-US" strike="noStrike" sz="2800" u="none">
                <a:solidFill>
                  <a:srgbClr val="39619E"/>
                </a:solidFill>
                <a:uFillTx/>
                <a:latin typeface="Microsoft JhengHei"/>
                <a:ea typeface="Microsoft JhengHei"/>
                <a:cs typeface="Microsoft JhengHei"/>
                <a:sym typeface="Microsoft JhengHei"/>
              </a:rPr>
              <a:t>01</a:t>
            </a:r>
            <a:endParaRPr>
              <a:uFillTx/>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5.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7" name="Shape 19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8" name="Google Shape;198;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3499" y="1141372"/>
            <a:ext cx="9120502" cy="5302203"/>
          </a:xfrm>
          <a:prstGeom prst="rect">
            <a:avLst/>
          </a:prstGeom>
          <a:solidFill>
            <a:schemeClr val="lt1"/>
          </a:solidFill>
          <a:ln cap="flat" cmpd="sng" w="25400">
            <a:solidFill>
              <a:schemeClr val="lt1"/>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199" name="Google Shape;199;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type="title"/>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19446" y="56658"/>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Why come to Taiwan to learn Chinese?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0" name="Google Shape;200;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5896" y="366548"/>
            <a:ext cx="611065"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100000"/>
              </a:lnSpc>
              <a:spcBef>
                <a:spcPts val="0"/>
              </a:spcBef>
              <a:spcAft>
                <a:spcPts val="0"/>
              </a:spcAft>
              <a:buClr>
                <a:srgbClr val="39619E"/>
              </a:buClr>
              <a:buSzPts val="2800"/>
              <a:buFont typeface="Microsoft JhengHei"/>
              <a:buNone/>
            </a:pPr>
            <a:r>
              <a:rPr b="1" cap="none" i="0" lang="en-US" strike="noStrike" sz="2800" u="none">
                <a:solidFill>
                  <a:srgbClr val="39619E"/>
                </a:solidFill>
                <a:uFillTx/>
                <a:latin typeface="Microsoft JhengHei"/>
                <a:ea typeface="Microsoft JhengHei"/>
                <a:cs typeface="Microsoft JhengHei"/>
                <a:sym typeface="Microsoft JhengHei"/>
              </a:rPr>
              <a:t>01</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1" name="Google Shape;201;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54839"/>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100000"/>
              </a:lnSpc>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4</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2" name="Google Shape;202;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29276" y="68226"/>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Why come to Taiwan to learn Chinese?</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3" name="Google Shape;203;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611560" y="355440"/>
            <a:ext cx="41050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100000"/>
              </a:lnSpc>
              <a:spcBef>
                <a:spcPts val="0"/>
              </a:spcBef>
              <a:spcAft>
                <a:spcPts val="0"/>
              </a:spcAft>
              <a:buClr>
                <a:srgbClr val="FFFFFF"/>
              </a:buClr>
              <a:buSzPts val="2800"/>
              <a:buFont typeface="Arial"/>
              <a:buNone/>
            </a:pPr>
            <a:r>
              <a:rPr b="1" cap="none" i="0" lang="en-US" strike="noStrike" sz="2800" u="none">
                <a:solidFill>
                  <a:srgbClr val="FFFFFF"/>
                </a:solidFill>
                <a:uFillTx/>
                <a:latin typeface="Arial"/>
                <a:ea typeface="Arial"/>
                <a:cs typeface="Arial"/>
                <a:sym typeface="Arial"/>
              </a:rPr>
              <a:t>4</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4" name="Google Shape;204;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5" name="Google Shape;205;p5">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643827" y="1718612"/>
            <a:ext cx="4328885" cy="3312367"/>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6" name="Google Shape;206;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427729" y="3550358"/>
            <a:ext cx="191911" cy="192324"/>
          </a:xfrm>
          <a:prstGeom prst="ellipse">
            <a:avLst/>
          </a:prstGeom>
          <a:noFill/>
          <a:ln cap="flat" cmpd="sng" w="28575">
            <a:solidFill>
              <a:srgbClr val="FFFFFF">
                <a:alpha val="80784"/>
              </a:srgbClr>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7" name="Google Shape;207;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39164" y="3467313"/>
            <a:ext cx="352349" cy="353108"/>
          </a:xfrm>
          <a:prstGeom prst="ellipse">
            <a:avLst/>
          </a:prstGeom>
          <a:noFill/>
          <a:ln cap="flat" cmpd="sng" w="38100">
            <a:solidFill>
              <a:srgbClr val="FFFFFF">
                <a:alpha val="49803"/>
              </a:srgbClr>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8" name="Google Shape;208;p5">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47086" y="3546093"/>
            <a:ext cx="618843" cy="62017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09" name="Google Shape;209;p5">
            <a:hlinkClick r:id="rId7"/>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6666" y="1727921"/>
            <a:ext cx="4288458" cy="3312367"/>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0" name="Google Shape;210;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884179" y="2252720"/>
            <a:ext cx="217896" cy="211665"/>
          </a:xfrm>
          <a:prstGeom prst="ellipse">
            <a:avLst/>
          </a:prstGeom>
          <a:noFill/>
          <a:ln cap="flat" cmpd="sng" w="28575">
            <a:solidFill>
              <a:srgbClr val="FFFFFF">
                <a:alpha val="80784"/>
              </a:srgbClr>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1" name="Google Shape;211;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83621" y="2161322"/>
            <a:ext cx="400059" cy="388618"/>
          </a:xfrm>
          <a:prstGeom prst="ellipse">
            <a:avLst/>
          </a:prstGeom>
          <a:noFill/>
          <a:ln cap="flat" cmpd="sng" w="38100">
            <a:solidFill>
              <a:srgbClr val="FFFFFF">
                <a:alpha val="49803"/>
              </a:srgbClr>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2" name="Google Shape;212;p5">
            <a:hlinkClick r:id="rId7"/>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92615" y="2248024"/>
            <a:ext cx="702637" cy="68254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3" name="Google Shape;213;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b="71720" l="49550" r="37821"/>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094074" y="6006027"/>
            <a:ext cx="505956" cy="584926"/>
          </a:xfrm>
          <a:prstGeom prst="rect">
            <a:avLst/>
          </a:prstGeom>
          <a:noFill/>
          <a:ln>
            <a:noFill/>
          </a:ln>
        </p:spPr>
      </p:pic>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4" name="Google Shape;214;p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154548" y="6119803"/>
            <a:ext cx="669032" cy="471150"/>
            <a:chOff x="1629364" y="1288956"/>
            <a:chExt cx="1566661" cy="1103285"/>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5" name="Google Shape;215;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78613" y="1759823"/>
              <a:ext cx="417412" cy="56889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6" name="Google Shape;216;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2267744" y="1288956"/>
              <a:ext cx="809511" cy="110328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7" name="Google Shape;217;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29364" y="1759413"/>
              <a:ext cx="417412" cy="568892"/>
            </a:xfrm>
            <a:prstGeom prst="rect">
              <a:avLst/>
            </a:prstGeom>
            <a:noFill/>
            <a:ln>
              <a:noFill/>
            </a:ln>
          </p:spPr>
        </p:pic>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8" name="Google Shape;218;p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0387" y="4318576"/>
            <a:ext cx="8320739" cy="2525485"/>
            <a:chOff x="160387" y="4318576"/>
            <a:chExt cx="8320739" cy="2525485"/>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19" name="Google Shape;219;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2"/>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951656" y="5178221"/>
              <a:ext cx="142556" cy="14255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0" name="Google Shape;220;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112897" y="5215621"/>
              <a:ext cx="210312" cy="210312"/>
            </a:xfrm>
            <a:prstGeom prst="rect">
              <a:avLst/>
            </a:prstGeom>
            <a:noFill/>
            <a:ln>
              <a:noFill/>
            </a:ln>
          </p:spPr>
        </p:pic>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1" name="Google Shape;221;p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83222" y="5777200"/>
              <a:ext cx="1284773" cy="904772"/>
              <a:chOff x="1629364" y="1288956"/>
              <a:chExt cx="1566661" cy="1103285"/>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2" name="Google Shape;222;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78613" y="1759823"/>
                <a:ext cx="417412" cy="56889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3" name="Google Shape;223;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2267744" y="1288956"/>
                <a:ext cx="809511" cy="110328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4" name="Google Shape;224;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29364" y="1759413"/>
                <a:ext cx="417412" cy="568892"/>
              </a:xfrm>
              <a:prstGeom prst="rect">
                <a:avLst/>
              </a:prstGeom>
              <a:noFill/>
              <a:ln>
                <a:noFill/>
              </a:ln>
            </p:spPr>
          </p:pic>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5" name="Google Shape;225;p5"/>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50224" y="5587359"/>
              <a:ext cx="1554347" cy="1094613"/>
              <a:chOff x="1629364" y="1288956"/>
              <a:chExt cx="1566661" cy="1103285"/>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6" name="Google Shape;226;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78613" y="1759823"/>
                <a:ext cx="417412" cy="56889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7" name="Google Shape;227;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2267744" y="1288956"/>
                <a:ext cx="809511" cy="110328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8" name="Google Shape;228;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29364" y="1759413"/>
                <a:ext cx="417412" cy="568892"/>
              </a:xfrm>
              <a:prstGeom prst="rect">
                <a:avLst/>
              </a:prstGeom>
              <a:noFill/>
              <a:ln>
                <a:noFill/>
              </a:ln>
            </p:spPr>
          </p:pic>
        </p:gr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29" name="Google Shape;229;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713383" y="5347729"/>
              <a:ext cx="273666" cy="27366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0" name="Google Shape;230;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2"/>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338570" y="5363545"/>
              <a:ext cx="142556" cy="14255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1" name="Google Shape;231;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rot="-223535">
              <a:off x="5438843" y="4368702"/>
              <a:ext cx="1588029" cy="13884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2" name="Google Shape;232;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253564" y="5621395"/>
              <a:ext cx="273666" cy="27366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3" name="Google Shape;233;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216393" y="5520459"/>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4" name="Google Shape;234;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40166" y="5185908"/>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5" name="Google Shape;235;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54648" y="5144343"/>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6" name="Google Shape;236;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9"/>
            <a:srcRect b="30243" l="-1626" r="56186" t="-54"/>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60387" y="5080005"/>
              <a:ext cx="2258579" cy="176405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7" name="Google Shape;237;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5896" y="5866867"/>
              <a:ext cx="271972" cy="27197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8" name="Google Shape;238;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20"/>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176441" y="5318187"/>
              <a:ext cx="2411164" cy="1272766"/>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39" name="Google Shape;239;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6277986" y="5795824"/>
              <a:ext cx="577625" cy="851268"/>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0" name="Google Shape;240;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176394" y="5132504"/>
              <a:ext cx="210312" cy="210312"/>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1" name="Google Shape;241;p5"/>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20702" y="5690668"/>
              <a:ext cx="210312" cy="210312"/>
            </a:xfrm>
            <a:prstGeom prst="rect">
              <a:avLst/>
            </a:prstGeom>
            <a:noFill/>
            <a:ln>
              <a:noFill/>
            </a:ln>
          </p:spPr>
        </p:pic>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2" name="Google Shape;242;p5"/>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6519881"/>
            <a:ext cx="9144000" cy="338120"/>
          </a:xfrm>
          <a:prstGeom prst="rect">
            <a:avLst/>
          </a:prstGeom>
          <a:solidFill>
            <a:srgbClr val="36629E"/>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6.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7" name="Shape 24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8" name="Google Shape;248;p6">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3865387"/>
            <a:ext cx="4620668" cy="2693913"/>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49" name="Google Shape;249;p6">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44257" y="3840570"/>
            <a:ext cx="4825745" cy="271873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0" name="Google Shape;250;p6">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6003" y="1138229"/>
            <a:ext cx="4874042" cy="2736304"/>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1" name="Google Shape;251;p6">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344258" y="1151438"/>
            <a:ext cx="4825745" cy="2709884"/>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2" name="Google Shape;252;p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3" name="Google Shape;253;p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995936" y="3140968"/>
            <a:ext cx="504056" cy="504056"/>
          </a:xfrm>
          <a:prstGeom prst="ellipse">
            <a:avLst/>
          </a:prstGeom>
          <a:noFill/>
          <a:ln cap="flat" cmpd="sng" w="76200">
            <a:solidFill>
              <a:srgbClr val="FFFFFF">
                <a:alpha val="80784"/>
              </a:srgbClr>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4" name="Google Shape;254;p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63319" y="2923316"/>
            <a:ext cx="925449" cy="925449"/>
          </a:xfrm>
          <a:prstGeom prst="ellipse">
            <a:avLst/>
          </a:prstGeom>
          <a:noFill/>
          <a:ln cap="flat" cmpd="sng" w="76200">
            <a:solidFill>
              <a:srgbClr val="FFFFFF">
                <a:alpha val="49803"/>
              </a:srgbClr>
            </a:solidFill>
            <a:prstDash val="solid"/>
            <a:round/>
            <a:headEnd len="sm" type="none" w="sm"/>
            <a:tailEnd len="sm" type="none" w="sm"/>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5" name="Google Shape;255;p6">
            <a:hlinkClick r:id="rId4"/>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784128" y="3129788"/>
            <a:ext cx="1625397" cy="1625397"/>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6" name="Google Shape;256;p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73280"/>
            <a:ext cx="7704856"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Reasons to choose Taiwan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7" name="Google Shape;257;p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1520" y="81245"/>
            <a:ext cx="8815614" cy="112707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Reasons to choose Taiwan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58" name="Google Shape;258;p6"/>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05600" y="63897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marR="0" rtl="0">
              <a:spcBef>
                <a:spcPts val="0"/>
              </a:spcBef>
              <a:spcAft>
                <a:spcPts val="0"/>
              </a:spcAft>
              <a:buNone/>
            </a:pPr>
            <a:fld id="{00000000-1234-1234-1234-123412341234}" type="slidenum">
              <a:rPr lang="en-US" sz="1200">
                <a:solidFill>
                  <a:srgbClr val="888888"/>
                </a:solidFill>
                <a:uFillTx/>
                <a:latin typeface="Calibri"/>
                <a:ea typeface="Calibri"/>
                <a:cs typeface="Calibri"/>
                <a:sym typeface="Calibri"/>
              </a:rPr>
              <a:t>‹#›</a:t>
            </a:fld>
            <a:endParaRPr sz="1200">
              <a:solidFill>
                <a:srgbClr val="888888"/>
              </a:solidFill>
              <a:uFillTx/>
              <a:latin typeface="Calibri"/>
              <a:ea typeface="Calibri"/>
              <a:cs typeface="Calibri"/>
              <a:sym typeface="Calibri"/>
            </a:endParaRPr>
          </a:p>
        </p:txBody>
      </p:sp>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7.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3" name="Shape 263"/>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4" name="Google Shape;264;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flipH="1">
            <a:off x="3032346" y="3000625"/>
            <a:ext cx="3515622" cy="2799581"/>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5" name="Google Shape;265;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5896" y="360693"/>
            <a:ext cx="611065"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rgbClr val="39619E"/>
                </a:solidFill>
                <a:uFillTx/>
                <a:latin typeface="Microsoft JhengHei"/>
                <a:ea typeface="Microsoft JhengHei"/>
                <a:cs typeface="Microsoft JhengHei"/>
                <a:sym typeface="Microsoft JhengHei"/>
              </a:rPr>
              <a:t>03</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6" name="Google Shape;266;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1428" y="1278747"/>
            <a:ext cx="6502293" cy="55399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lnSpc>
                <a:spcPct val="150000"/>
              </a:lnSpc>
              <a:spcBef>
                <a:spcPts val="0"/>
              </a:spcBef>
              <a:spcAft>
                <a:spcPts val="0"/>
              </a:spcAft>
              <a:buNone/>
            </a:pPr>
            <a:r>
              <a:rPr b="1" cap="none" i="0" lang="en-US" strike="noStrike" sz="2000" u="none">
                <a:solidFill>
                  <a:srgbClr val="39619E"/>
                </a:solidFill>
                <a:uFillTx/>
                <a:latin typeface="Arial"/>
                <a:ea typeface="Arial"/>
                <a:cs typeface="Arial"/>
                <a:sym typeface="Arial"/>
              </a:rPr>
              <a:t>Six easy steps to come and learn Chinese in Taiwan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7" name="Google Shape;267;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11428" y="1771409"/>
            <a:ext cx="6220812" cy="209288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lnSpc>
                <a:spcPct val="144444"/>
              </a:lnSpc>
              <a:spcBef>
                <a:spcPts val="0"/>
              </a:spcBef>
              <a:spcAft>
                <a:spcPts val="0"/>
              </a:spcAft>
              <a:buNone/>
            </a:pPr>
            <a:r>
              <a:rPr b="0" cap="none" i="0" lang="en-US" strike="noStrike" sz="1800" u="none">
                <a:solidFill>
                  <a:schemeClr val="dk1"/>
                </a:solidFill>
                <a:uFillTx/>
                <a:latin typeface="Arial"/>
                <a:ea typeface="Arial"/>
                <a:cs typeface="Arial"/>
                <a:sym typeface="Arial"/>
              </a:rPr>
              <a:t>1. Choose a Chinese language center &amp; course</a:t>
            </a:r>
            <a:endParaRPr>
              <a:uFillTx/>
            </a:endParaRPr>
          </a:p>
          <a:p>
            <a:pPr algn="l" indent="0" lvl="1" marL="0" marR="0" rtl="0">
              <a:lnSpc>
                <a:spcPct val="144444"/>
              </a:lnSpc>
              <a:spcBef>
                <a:spcPts val="0"/>
              </a:spcBef>
              <a:spcAft>
                <a:spcPts val="0"/>
              </a:spcAft>
              <a:buNone/>
            </a:pPr>
            <a:r>
              <a:rPr b="0" cap="none" i="0" lang="en-US" strike="noStrike" sz="1800" u="none">
                <a:solidFill>
                  <a:schemeClr val="dk1"/>
                </a:solidFill>
                <a:uFillTx/>
                <a:latin typeface="Arial"/>
                <a:ea typeface="Arial"/>
                <a:cs typeface="Arial"/>
                <a:sym typeface="Arial"/>
              </a:rPr>
              <a:t>2. Contact the Chinese language center</a:t>
            </a:r>
            <a:endParaRPr>
              <a:uFillTx/>
            </a:endParaRPr>
          </a:p>
          <a:p>
            <a:pPr algn="l" indent="0" lvl="1" marL="0" marR="0" rtl="0">
              <a:lnSpc>
                <a:spcPct val="144444"/>
              </a:lnSpc>
              <a:spcBef>
                <a:spcPts val="0"/>
              </a:spcBef>
              <a:spcAft>
                <a:spcPts val="0"/>
              </a:spcAft>
              <a:buNone/>
            </a:pPr>
            <a:r>
              <a:rPr b="0" cap="none" i="0" lang="en-US" strike="noStrike" sz="1800" u="none">
                <a:solidFill>
                  <a:schemeClr val="dk1"/>
                </a:solidFill>
                <a:uFillTx/>
                <a:latin typeface="Arial"/>
                <a:ea typeface="Arial"/>
                <a:cs typeface="Arial"/>
                <a:sym typeface="Arial"/>
              </a:rPr>
              <a:t>3. Prepare your application &amp; check the submission date</a:t>
            </a:r>
            <a:endParaRPr>
              <a:uFillTx/>
            </a:endParaRPr>
          </a:p>
          <a:p>
            <a:pPr algn="l" indent="0" lvl="1" marL="0" marR="0" rtl="0">
              <a:lnSpc>
                <a:spcPct val="144444"/>
              </a:lnSpc>
              <a:spcBef>
                <a:spcPts val="0"/>
              </a:spcBef>
              <a:spcAft>
                <a:spcPts val="0"/>
              </a:spcAft>
              <a:buNone/>
            </a:pPr>
            <a:r>
              <a:rPr b="0" cap="none" i="0" lang="en-US" strike="noStrike" sz="1800" u="none">
                <a:solidFill>
                  <a:schemeClr val="dk1"/>
                </a:solidFill>
                <a:uFillTx/>
                <a:latin typeface="Arial"/>
                <a:ea typeface="Arial"/>
                <a:cs typeface="Arial"/>
                <a:sym typeface="Arial"/>
              </a:rPr>
              <a:t>4. Submit your application to the center </a:t>
            </a:r>
            <a:endParaRPr>
              <a:uFillTx/>
            </a:endParaRPr>
          </a:p>
          <a:p>
            <a:pPr algn="l" indent="0" lvl="1" marL="0" marR="0" rtl="0">
              <a:lnSpc>
                <a:spcPct val="144444"/>
              </a:lnSpc>
              <a:spcBef>
                <a:spcPts val="0"/>
              </a:spcBef>
              <a:spcAft>
                <a:spcPts val="0"/>
              </a:spcAft>
              <a:buNone/>
            </a:pPr>
            <a:r>
              <a:rPr b="0" cap="none" i="0" lang="en-US" strike="noStrike" sz="1800" u="none">
                <a:solidFill>
                  <a:schemeClr val="dk1"/>
                </a:solidFill>
                <a:uFillTx/>
                <a:latin typeface="Arial"/>
                <a:ea typeface="Arial"/>
                <a:cs typeface="Arial"/>
                <a:sym typeface="Arial"/>
              </a:rPr>
              <a:t>5. Wait for your admission notice</a:t>
            </a:r>
            <a:endParaRPr>
              <a:uFillTx/>
            </a:endParaRPr>
          </a:p>
          <a:p>
            <a:pPr algn="l" indent="0" lvl="1" marL="0" marR="0" rtl="0">
              <a:lnSpc>
                <a:spcPct val="144444"/>
              </a:lnSpc>
              <a:spcBef>
                <a:spcPts val="0"/>
              </a:spcBef>
              <a:spcAft>
                <a:spcPts val="0"/>
              </a:spcAft>
              <a:buNone/>
            </a:pPr>
            <a:r>
              <a:rPr b="0" cap="none" i="0" lang="en-US" strike="noStrike" sz="1800" u="none">
                <a:solidFill>
                  <a:schemeClr val="dk1"/>
                </a:solidFill>
                <a:uFillTx/>
                <a:latin typeface="Arial"/>
                <a:ea typeface="Arial"/>
                <a:cs typeface="Arial"/>
                <a:sym typeface="Arial"/>
              </a:rPr>
              <a:t>6. Then apply for your visa</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8" name="Google Shape;268;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94633" y="50928"/>
            <a:ext cx="7627152"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 Chinese in Taiwan</a:t>
            </a:r>
            <a:br>
              <a:rPr b="1" lang="en-US" sz="2800">
                <a:solidFill>
                  <a:schemeClr val="lt1"/>
                </a:solidFill>
                <a:uFillTx/>
                <a:latin typeface="Arial"/>
                <a:ea typeface="Arial"/>
                <a:cs typeface="Arial"/>
                <a:sym typeface="Arial"/>
              </a:rPr>
            </a:br>
            <a:r>
              <a:rPr b="1" lang="en-US" sz="1800">
                <a:solidFill>
                  <a:schemeClr val="lt1"/>
                </a:solidFill>
                <a:uFillTx/>
                <a:latin typeface="Arial"/>
                <a:ea typeface="Arial"/>
                <a:cs typeface="Arial"/>
                <a:sym typeface="Arial"/>
              </a:rPr>
              <a:t>Individual applications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69" name="Google Shape;269;p7">
            <a:hlinkClick r:id="rId5"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749947">
            <a:off x="5797030" y="4375848"/>
            <a:ext cx="484118" cy="48005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0" name="Google Shape;270;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052275" y="4300874"/>
            <a:ext cx="2768200" cy="2210781"/>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1" name="Google Shape;271;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19234" y="4221064"/>
            <a:ext cx="2788106" cy="241254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2" name="Google Shape;272;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54771">
            <a:off x="3303168" y="5448099"/>
            <a:ext cx="2675136" cy="732581"/>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3" name="Google Shape;273;p7">
            <a:hlinkClick r:id="rId10"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426519">
            <a:off x="5426464" y="1834031"/>
            <a:ext cx="439056" cy="403807"/>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4" name="Google Shape;274;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18008" y="1912822"/>
            <a:ext cx="2249622" cy="1845676"/>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5" name="Google Shape;275;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717663" y="2450696"/>
            <a:ext cx="2037858" cy="5847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u="sng">
                <a:solidFill>
                  <a:schemeClr val="dk1"/>
                </a:solidFill>
                <a:uFillTx/>
                <a:latin typeface="Arial"/>
                <a:ea typeface="Arial"/>
                <a:cs typeface="Arial"/>
                <a:sym typeface="Arial"/>
                <a:hlinkClick r:id="rId12" action="ppaction://hlinksldjump"/>
              </a:rPr>
              <a:t>Huayu Enrichment Scholarship</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6" name="Google Shape;276;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3342159" y="4051130"/>
            <a:ext cx="3004275" cy="64633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800">
                <a:solidFill>
                  <a:schemeClr val="dk1"/>
                </a:solidFill>
                <a:uFillTx/>
                <a:latin typeface="Microsoft JhengHei"/>
                <a:ea typeface="Microsoft JhengHei"/>
                <a:cs typeface="Microsoft JhengHei"/>
                <a:sym typeface="Microsoft JhengHei"/>
              </a:rPr>
              <a:t>List of Chinese language centers in Taiwan </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7" name="Google Shape;277;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94633" y="-1467544"/>
            <a:ext cx="5888783" cy="417994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 Chinese in Taiwan</a:t>
            </a:r>
            <a:br>
              <a:rPr b="1" lang="en-US" sz="3600">
                <a:solidFill>
                  <a:schemeClr val="lt1"/>
                </a:solidFill>
                <a:uFillTx/>
                <a:latin typeface="Arial"/>
                <a:ea typeface="Arial"/>
                <a:cs typeface="Arial"/>
                <a:sym typeface="Arial"/>
              </a:rPr>
            </a:br>
            <a:r>
              <a:rPr b="1" lang="en-US" sz="1800">
                <a:solidFill>
                  <a:schemeClr val="lt1"/>
                </a:solidFill>
                <a:uFillTx/>
                <a:latin typeface="Arial"/>
                <a:ea typeface="Arial"/>
                <a:cs typeface="Arial"/>
                <a:sym typeface="Arial"/>
              </a:rPr>
              <a:t>Individual applications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8" name="Google Shape;278;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79" name="Google Shape;279;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05896" y="366548"/>
            <a:ext cx="611065"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rgbClr val="39619E"/>
                </a:solidFill>
                <a:uFillTx/>
                <a:latin typeface="Microsoft JhengHei"/>
                <a:ea typeface="Microsoft JhengHei"/>
                <a:cs typeface="Microsoft JhengHei"/>
                <a:sym typeface="Microsoft JhengHei"/>
              </a:rPr>
              <a:t>03</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0" name="Google Shape;280;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50473"/>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5</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1" name="Google Shape;281;p7"/>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50473"/>
            <a:ext cx="542269"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5</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2" name="Google Shape;282;p7"/>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3"/>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274389" y="3037247"/>
            <a:ext cx="1221432" cy="1677384"/>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8.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7" name="Shape 287"/>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8" name="Google Shape;288;p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b="16023" l="4995" r="11090" t="18076"/>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36513" y="1077538"/>
            <a:ext cx="9289032" cy="576064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89" name="Google Shape;289;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795651">
            <a:off x="2073199" y="1855464"/>
            <a:ext cx="3479291" cy="1015663"/>
          </a:xfrm>
          <a:prstGeom prst="rect">
            <a:avLst/>
          </a:prstGeom>
          <a:solidFill>
            <a:schemeClr val="lt1"/>
          </a:solidFill>
          <a:ln>
            <a:noFill/>
          </a:ln>
          <a:effectLst>
            <a:outerShdw algn="tl" blurRad="50800" dir="2700000" dist="38100" rotWithShape="0">
              <a:srgbClr val="000000">
                <a:alpha val="40000"/>
              </a:srgbClr>
            </a:outerShdw>
          </a:effectLst>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1" marL="0" marR="0" rtl="0">
              <a:lnSpc>
                <a:spcPct val="150000"/>
              </a:lnSpc>
              <a:spcBef>
                <a:spcPts val="0"/>
              </a:spcBef>
              <a:spcAft>
                <a:spcPts val="0"/>
              </a:spcAft>
              <a:buNone/>
            </a:pPr>
            <a:r>
              <a:rPr b="1" cap="none" i="0" lang="en-US" strike="noStrike" sz="2000" u="none">
                <a:solidFill>
                  <a:srgbClr val="39619E"/>
                </a:solidFill>
                <a:uFillTx/>
                <a:latin typeface="Microsoft JhengHei"/>
                <a:ea typeface="Microsoft JhengHei"/>
                <a:cs typeface="Microsoft JhengHei"/>
                <a:sym typeface="Microsoft JhengHei"/>
              </a:rPr>
              <a:t>Huayu Enrichment Scholarship, HES</a:t>
            </a:r>
            <a:endParaRPr>
              <a:uFillTx/>
            </a:endParaRPr>
          </a:p>
        </p:txBody>
      </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0" name="Google Shape;290;p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582774">
            <a:off x="3307025" y="4327257"/>
            <a:ext cx="2232248" cy="1412776"/>
            <a:chOff x="5025523" y="0"/>
            <a:chExt cx="2232248" cy="1412776"/>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1" name="Google Shape;291;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25523" y="0"/>
              <a:ext cx="2232248" cy="1412776"/>
            </a:xfrm>
            <a:prstGeom prst="roundRect">
              <a:avLst>
                <a:gd fmla="val 16667" name="adj"/>
              </a:avLst>
            </a:prstGeom>
            <a:solidFill>
              <a:srgbClr val="EB614B"/>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2" name="Google Shape;292;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5061777" y="265672"/>
              <a:ext cx="2193453" cy="83099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1" marL="0" marR="0" rtl="0">
                <a:spcBef>
                  <a:spcPts val="0"/>
                </a:spcBef>
                <a:spcAft>
                  <a:spcPts val="0"/>
                </a:spcAft>
                <a:buNone/>
              </a:pPr>
              <a:r>
                <a:rPr b="1" cap="none" i="0" lang="en-US" strike="noStrike" sz="1600" u="none">
                  <a:solidFill>
                    <a:schemeClr val="lt1"/>
                  </a:solidFill>
                  <a:uFillTx/>
                  <a:latin typeface="Microsoft JhengHei"/>
                  <a:ea typeface="Microsoft JhengHei"/>
                  <a:cs typeface="Microsoft JhengHei"/>
                  <a:sym typeface="Microsoft JhengHei"/>
                </a:rPr>
                <a:t>Monthly allowance of NT$25,000 </a:t>
              </a:r>
              <a:endParaRPr>
                <a:uFillTx/>
              </a:endParaRPr>
            </a:p>
            <a:p>
              <a:pPr algn="ctr" indent="0" lvl="1" marL="0" marR="0" rtl="0">
                <a:spcBef>
                  <a:spcPts val="0"/>
                </a:spcBef>
                <a:spcAft>
                  <a:spcPts val="0"/>
                </a:spcAft>
                <a:buNone/>
              </a:pPr>
              <a:r>
                <a:rPr b="1" cap="none" i="0" lang="en-US" strike="noStrike" sz="1600" u="none">
                  <a:solidFill>
                    <a:schemeClr val="lt1"/>
                  </a:solidFill>
                  <a:uFillTx/>
                  <a:latin typeface="Microsoft JhengHei"/>
                  <a:ea typeface="Microsoft JhengHei"/>
                  <a:cs typeface="Microsoft JhengHei"/>
                  <a:sym typeface="Microsoft JhengHei"/>
                </a:rPr>
                <a:t> - about US$800</a:t>
              </a:r>
              <a:endParaRPr>
                <a:uFillTx/>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3" name="Google Shape;293;p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631360">
            <a:off x="6056511" y="3127185"/>
            <a:ext cx="2289417" cy="1533953"/>
            <a:chOff x="7837689" y="51910"/>
            <a:chExt cx="2289417" cy="1533953"/>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4" name="Google Shape;294;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837689" y="51910"/>
              <a:ext cx="2232248" cy="1533953"/>
            </a:xfrm>
            <a:prstGeom prst="roundRect">
              <a:avLst>
                <a:gd fmla="val 16667" name="adj"/>
              </a:avLst>
            </a:prstGeom>
            <a:solidFill>
              <a:srgbClr val="5F497A"/>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5" name="Google Shape;295;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7841106" y="168829"/>
              <a:ext cx="2286000" cy="132343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600">
                  <a:solidFill>
                    <a:schemeClr val="lt1"/>
                  </a:solidFill>
                  <a:uFillTx/>
                  <a:latin typeface="Arial"/>
                  <a:ea typeface="Arial"/>
                  <a:cs typeface="Arial"/>
                  <a:sym typeface="Arial"/>
                </a:rPr>
                <a:t>Scholarships available for     Summer (2 months),                   3 months, 6 months,          9 months, or 1 year</a:t>
              </a:r>
              <a:endParaRPr>
                <a:uFillTx/>
              </a:endParaRPr>
            </a:p>
          </p:txBody>
        </p:sp>
      </p:grpSp>
      <p:grpSp>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6" name="Google Shape;296;p8"/>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667708">
            <a:off x="6376757" y="4931050"/>
            <a:ext cx="2232248" cy="1401341"/>
            <a:chOff x="10714155" y="11435"/>
            <a:chExt cx="2232248" cy="1401341"/>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7" name="Google Shape;297;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714155" y="11435"/>
              <a:ext cx="2232248" cy="1401341"/>
            </a:xfrm>
            <a:prstGeom prst="roundRect">
              <a:avLst>
                <a:gd fmla="val 16667" name="adj"/>
              </a:avLst>
            </a:prstGeom>
            <a:solidFill>
              <a:srgbClr val="76923C"/>
            </a:solid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ctr" indent="0" lvl="0" marL="0" marR="0" rtl="0">
                <a:spcBef>
                  <a:spcPts val="0"/>
                </a:spcBef>
                <a:spcAft>
                  <a:spcPts val="0"/>
                </a:spcAft>
                <a:buNone/>
              </a:pPr>
              <a:r>
                <a:rPr>
                  <a:uFillTx/>
                </a:rPr>
                <a:t/>
              </a:r>
              <a:endParaRPr sz="1800">
                <a:solidFill>
                  <a:schemeClr val="lt1"/>
                </a:solidFill>
                <a:uFillTx/>
                <a:latin typeface="Calibri"/>
                <a:ea typeface="Calibri"/>
                <a:cs typeface="Calibri"/>
                <a:sym typeface="Calibri"/>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8" name="Google Shape;298;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756352" y="153216"/>
              <a:ext cx="2155136" cy="107721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0" marL="0" marR="0" rtl="0">
                <a:spcBef>
                  <a:spcPts val="0"/>
                </a:spcBef>
                <a:spcAft>
                  <a:spcPts val="0"/>
                </a:spcAft>
                <a:buNone/>
              </a:pPr>
              <a:r>
                <a:rPr b="1" lang="en-US" sz="1600">
                  <a:solidFill>
                    <a:schemeClr val="lt1"/>
                  </a:solidFill>
                  <a:uFillTx/>
                  <a:latin typeface="Arial"/>
                  <a:ea typeface="Arial"/>
                  <a:cs typeface="Arial"/>
                  <a:sym typeface="Arial"/>
                </a:rPr>
                <a:t>Apply through   Taiwan’s               </a:t>
              </a:r>
              <a:r>
                <a:rPr b="1" lang="en-US" sz="1600" u="sng">
                  <a:solidFill>
                    <a:schemeClr val="lt1"/>
                  </a:solidFill>
                  <a:uFillTx/>
                  <a:latin typeface="Arial"/>
                  <a:ea typeface="Arial"/>
                  <a:cs typeface="Arial"/>
                  <a:sym typeface="Arial"/>
                </a:rPr>
                <a:t>embassy or mission </a:t>
              </a:r>
              <a:r>
                <a:rPr b="1" lang="en-US" sz="1600">
                  <a:solidFill>
                    <a:schemeClr val="lt1"/>
                  </a:solidFill>
                  <a:uFillTx/>
                  <a:latin typeface="Arial"/>
                  <a:ea typeface="Arial"/>
                  <a:cs typeface="Arial"/>
                  <a:sym typeface="Arial"/>
                </a:rPr>
                <a:t>in your country</a:t>
              </a:r>
              <a:endParaRPr>
                <a:uFillTx/>
              </a:endParaRPr>
            </a:p>
          </p:txBody>
        </p:sp>
      </p:gr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299" name="Google Shape;299;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43608" y="55624"/>
            <a:ext cx="7488832"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 Chinese in Taiwan</a:t>
            </a:r>
            <a:br>
              <a:rPr b="1" lang="en-US" sz="2800">
                <a:solidFill>
                  <a:schemeClr val="lt1"/>
                </a:solidFill>
                <a:uFillTx/>
                <a:latin typeface="Arial"/>
                <a:ea typeface="Arial"/>
                <a:cs typeface="Arial"/>
                <a:sym typeface="Arial"/>
              </a:rPr>
            </a:br>
            <a:r>
              <a:rPr b="1" lang="en-US" sz="1800">
                <a:solidFill>
                  <a:schemeClr val="lt1"/>
                </a:solidFill>
                <a:uFillTx/>
                <a:latin typeface="Arial"/>
                <a:ea typeface="Arial"/>
                <a:cs typeface="Arial"/>
                <a:sym typeface="Arial"/>
              </a:rPr>
              <a:t>Huayu Enrichment Scholarship</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0" name="Google Shape;300;p8">
            <a:hlinkClick r:id="rId5"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6"/>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1005765">
            <a:off x="8408890" y="5532749"/>
            <a:ext cx="365792" cy="359695"/>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1" name="Google Shape;301;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043608" y="55624"/>
            <a:ext cx="6624736"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 Chinese in Taiwan</a:t>
            </a:r>
            <a:br>
              <a:rPr b="1" lang="en-US" sz="3600">
                <a:solidFill>
                  <a:schemeClr val="lt1"/>
                </a:solidFill>
                <a:uFillTx/>
                <a:latin typeface="Arial"/>
                <a:ea typeface="Arial"/>
                <a:cs typeface="Arial"/>
                <a:sym typeface="Arial"/>
              </a:rPr>
            </a:br>
            <a:r>
              <a:rPr b="1" lang="en-US" sz="1800">
                <a:solidFill>
                  <a:schemeClr val="lt1"/>
                </a:solidFill>
                <a:uFillTx/>
                <a:latin typeface="Arial"/>
                <a:ea typeface="Arial"/>
                <a:cs typeface="Arial"/>
                <a:sym typeface="Arial"/>
              </a:rPr>
              <a:t>Huayu Enrichment Scholarship</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2" name="Google Shape;302;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3" name="Google Shape;303;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50473"/>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5</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4" name="Google Shape;304;p8"/>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50473"/>
            <a:ext cx="542269"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5</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05" name="Google Shape;305;p8"/>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475656" y="1915816"/>
            <a:ext cx="1229958" cy="1612151"/>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slides/slide9.xml><?xml version="1.0" encoding="utf-8"?>
<p:sld xmlns:a="http://schemas.openxmlformats.org/drawingml/2006/main" xmlns:p="http://schemas.openxmlformats.org/presentationml/2006/main" xmlns:s="http://schemas.openxmlformats.org/officeDocument/2006/sharedTypes" xmlns:r="http://schemas.openxmlformats.org/officeDocument/2006/relationships">
  <p:cSld>
    <p:bg>
      <p:bgPr>
        <a: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lip r:embed="rId3"/>
          <a:stretch>
            <a:fillRect/>
          </a:stretch>
        </a:blipFill>
      </p:bgPr>
    </p:bg>
    <p:spTree>
      <p:nvGrp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0" name="Shape 310"/>
        <p:cNv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nvPr/>
      </p:nvGrpSpPr>
      <p:gr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0" y="0"/>
          <a:ext cx="0" cy="0"/>
          <a:chOff x="0" y="0"/>
          <a:chExt cx="0" cy="0"/>
        </a:xfrm>
      </p:grpSpPr>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1" name="Google Shape;311;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13284" y="78090"/>
            <a:ext cx="7488832"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br>
              <a:rPr b="1" lang="en-US" sz="2800">
                <a:solidFill>
                  <a:schemeClr val="lt1"/>
                </a:solidFill>
                <a:uFillTx/>
                <a:latin typeface="Arial"/>
                <a:ea typeface="Arial"/>
                <a:cs typeface="Arial"/>
                <a:sym typeface="Arial"/>
              </a:rPr>
            </a:br>
            <a:r>
              <a:rPr b="1" lang="en-US" sz="1800">
                <a:solidFill>
                  <a:schemeClr val="lt1"/>
                </a:solidFill>
                <a:uFillTx/>
                <a:latin typeface="Arial"/>
                <a:ea typeface="Arial"/>
                <a:cs typeface="Arial"/>
                <a:sym typeface="Arial"/>
              </a:rPr>
              <a:t>Study Tours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2" name="Google Shape;312;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4"/>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620912" y="1468904"/>
            <a:ext cx="2393879" cy="1498467"/>
          </a:xfrm>
          <a:prstGeom prst="rect">
            <a:avLst/>
          </a:prstGeom>
          <a:noFill/>
          <a:ln>
            <a:noFill/>
          </a:ln>
          <a:effectLst>
            <a:outerShdw algn="tl" blurRad="50800" dir="2700000" dist="38100" rotWithShape="0">
              <a:srgbClr val="000000">
                <a:alpha val="14901"/>
              </a:srgbClr>
            </a:outerShdw>
          </a:effectLst>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3" name="Google Shape;313;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6716" y="1476058"/>
            <a:ext cx="6276484" cy="37446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lnSpc>
                <a:spcPct val="110000"/>
              </a:lnSpc>
              <a:spcBef>
                <a:spcPts val="0"/>
              </a:spcBef>
              <a:spcAft>
                <a:spcPts val="0"/>
              </a:spcAft>
              <a:buNone/>
            </a:pPr>
            <a:r>
              <a:rPr b="1" cap="none" i="0" lang="en-US" strike="noStrike" sz="2000" u="none">
                <a:solidFill>
                  <a:srgbClr val="366092"/>
                </a:solidFill>
                <a:uFillTx/>
                <a:latin typeface="Arial"/>
                <a:ea typeface="Arial"/>
                <a:cs typeface="Arial"/>
                <a:sym typeface="Arial"/>
              </a:rPr>
              <a:t>Foreign student short-term Chinese study groups</a:t>
            </a:r>
            <a:endParaRPr b="1" cap="none" i="0" strike="noStrike" sz="2000" u="none">
              <a:solidFill>
                <a:srgbClr val="366092"/>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4" name="Google Shape;314;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54143" y="3701404"/>
            <a:ext cx="4533882" cy="374461"/>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lnSpc>
                <a:spcPct val="110000"/>
              </a:lnSpc>
              <a:spcBef>
                <a:spcPts val="0"/>
              </a:spcBef>
              <a:spcAft>
                <a:spcPts val="0"/>
              </a:spcAft>
              <a:buNone/>
            </a:pPr>
            <a:r>
              <a:rPr b="1" cap="none" i="0" lang="en-US" strike="noStrike" sz="2000" u="none">
                <a:solidFill>
                  <a:srgbClr val="39619E"/>
                </a:solidFill>
                <a:uFillTx/>
                <a:latin typeface="Microsoft JhengHei"/>
                <a:ea typeface="Microsoft JhengHei"/>
                <a:cs typeface="Microsoft JhengHei"/>
                <a:sym typeface="Microsoft JhengHei"/>
              </a:rPr>
              <a:t>Mandarin On-the-Go in Taiwan</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5" name="Google Shape;315;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50473"/>
            <a:ext cx="385042"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5</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6" name="Google Shape;316;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13284" y="-92569"/>
            <a:ext cx="82296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 Chinese in Taiwan</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7" name="Google Shape;317;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5"/>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rot="467050">
            <a:off x="3912106" y="5187313"/>
            <a:ext cx="1021082" cy="890018"/>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8" name="Google Shape;318;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49774" y="1953825"/>
            <a:ext cx="5081677" cy="271869"/>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87500"/>
              </a:lnSpc>
              <a:spcBef>
                <a:spcPts val="0"/>
              </a:spcBef>
              <a:spcAft>
                <a:spcPts val="0"/>
              </a:spcAft>
              <a:buNone/>
            </a:pPr>
            <a:r>
              <a:rPr lang="en-US" sz="1600">
                <a:solidFill>
                  <a:schemeClr val="dk1"/>
                </a:solidFill>
                <a:uFillTx/>
                <a:latin typeface="Arial"/>
                <a:ea typeface="Arial"/>
                <a:cs typeface="Arial"/>
                <a:sym typeface="Arial"/>
              </a:rPr>
              <a:t>Student groups from mainstream schools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19" name="Google Shape;319;p9">
            <a:hlinkClick r:id="rId6" action="ppaction://hlinksldjump"/>
          </p:cNvPr>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7"/>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4808005" y="4203047"/>
            <a:ext cx="451000" cy="44721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0" name="Google Shape;320;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49774" y="4527127"/>
            <a:ext cx="4858330" cy="830997"/>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1" marL="0" marR="0" rtl="0">
              <a:spcBef>
                <a:spcPts val="0"/>
              </a:spcBef>
              <a:spcAft>
                <a:spcPts val="0"/>
              </a:spcAft>
              <a:buNone/>
            </a:pPr>
            <a:r>
              <a:rPr b="0" cap="none" i="0" lang="en-US" strike="noStrike" sz="1600" u="none">
                <a:solidFill>
                  <a:schemeClr val="dk1"/>
                </a:solidFill>
                <a:uFillTx/>
                <a:latin typeface="Arial"/>
                <a:ea typeface="Arial"/>
                <a:cs typeface="Arial"/>
                <a:sym typeface="Arial"/>
              </a:rPr>
              <a:t>Universities in Taiwan have created half-day,                            one-day, and longer Chinese courses combining Chinese lessons &amp; cultural experiences.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1" name="Google Shape;321;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6509" y="2564751"/>
            <a:ext cx="6730538" cy="27366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87500"/>
              </a:lnSpc>
              <a:spcBef>
                <a:spcPts val="0"/>
              </a:spcBef>
              <a:spcAft>
                <a:spcPts val="0"/>
              </a:spcAft>
              <a:buNone/>
            </a:pPr>
            <a:r>
              <a:rPr lang="en-US" sz="1600">
                <a:solidFill>
                  <a:schemeClr val="dk1"/>
                </a:solidFill>
                <a:uFillTx/>
                <a:latin typeface="Arial"/>
                <a:ea typeface="Arial"/>
                <a:cs typeface="Arial"/>
                <a:sym typeface="Arial"/>
              </a:rPr>
              <a:t>1~2 teachers may accompany the group</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2" name="Google Shape;322;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49774" y="1985181"/>
            <a:ext cx="4714314" cy="65659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lnSpc>
                <a:spcPct val="275000"/>
              </a:lnSpc>
              <a:spcBef>
                <a:spcPts val="0"/>
              </a:spcBef>
              <a:spcAft>
                <a:spcPts val="0"/>
              </a:spcAft>
              <a:buNone/>
            </a:pPr>
            <a:r>
              <a:rPr lang="en-US" sz="1600">
                <a:solidFill>
                  <a:schemeClr val="dk1"/>
                </a:solidFill>
                <a:uFillTx/>
                <a:latin typeface="Arial"/>
                <a:ea typeface="Arial"/>
                <a:cs typeface="Arial"/>
                <a:sym typeface="Arial"/>
              </a:rPr>
              <a:t>A group must have at least 15 students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3" name="Google Shape;323;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2838220"/>
            <a:ext cx="5935937" cy="58477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Arial"/>
                <a:ea typeface="Arial"/>
                <a:cs typeface="Arial"/>
                <a:sym typeface="Arial"/>
              </a:rPr>
              <a:t>Chinese lessons 5 days a week, a minimum of 15 hours a week</a:t>
            </a:r>
            <a:endParaRPr>
              <a:uFillTx/>
            </a:endParaRPr>
          </a:p>
          <a:p>
            <a:pPr algn="l" indent="0" lvl="0" marL="0" marR="0" rtl="0">
              <a:spcBef>
                <a:spcPts val="0"/>
              </a:spcBef>
              <a:spcAft>
                <a:spcPts val="0"/>
              </a:spcAft>
              <a:buNone/>
            </a:pPr>
            <a:r>
              <a:rPr>
                <a:uFillTx/>
              </a:rPr>
              <a:t/>
            </a:r>
            <a:endParaRPr sz="1600">
              <a:solidFill>
                <a:schemeClr val="dk1"/>
              </a:solidFill>
              <a:uFillTx/>
              <a:latin typeface="Arial"/>
              <a:ea typeface="Arial"/>
              <a:cs typeface="Arial"/>
              <a:sym typeface="Arial"/>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4" name="Google Shape;324;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176856"/>
            <a:ext cx="5921510"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lang="en-US" sz="1600">
                <a:solidFill>
                  <a:schemeClr val="dk1"/>
                </a:solidFill>
                <a:uFillTx/>
                <a:latin typeface="Arial"/>
                <a:ea typeface="Arial"/>
                <a:cs typeface="Arial"/>
                <a:sym typeface="Arial"/>
              </a:rPr>
              <a:t>Subsidies cover 2~4 weeks</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5" name="Google Shape;325;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6716" y="1838379"/>
            <a:ext cx="478860" cy="47886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6" name="Google Shape;326;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6716" y="2132856"/>
            <a:ext cx="478860" cy="478860"/>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7" name="Google Shape;327;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6716" y="2420887"/>
            <a:ext cx="478860" cy="494475"/>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8" name="Google Shape;328;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0"/>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7020" y="4147675"/>
            <a:ext cx="478860" cy="457423"/>
          </a:xfrm>
          <a:prstGeom prst="rect">
            <a:avLst/>
          </a:prstGeom>
          <a:noFill/>
          <a:ln>
            <a:noFill/>
          </a:ln>
        </p:spPr>
      </p:pic>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29" name="Google Shape;329;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7020" y="2731562"/>
            <a:ext cx="478860" cy="53581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0" name="Google Shape;330;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85777" y="4204656"/>
            <a:ext cx="4642307" cy="338554"/>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just" indent="0" lvl="1" marL="0" marR="0" rtl="0">
              <a:spcBef>
                <a:spcPts val="0"/>
              </a:spcBef>
              <a:spcAft>
                <a:spcPts val="0"/>
              </a:spcAft>
              <a:buNone/>
            </a:pPr>
            <a:r>
              <a:rPr b="0" cap="none" i="0" lang="en-US" strike="noStrike" sz="1600" u="none">
                <a:solidFill>
                  <a:schemeClr val="dk1"/>
                </a:solidFill>
                <a:uFillTx/>
                <a:latin typeface="Arial"/>
                <a:ea typeface="Arial"/>
                <a:cs typeface="Arial"/>
                <a:sym typeface="Arial"/>
              </a:rPr>
              <a:t>Specially designed for tourists visiting Taiwan</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1" name="Google Shape;331;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8"/>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87020" y="4526817"/>
            <a:ext cx="478860" cy="478860"/>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2" name="Google Shape;332;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86465" y="1715973"/>
            <a:ext cx="2393878" cy="1077218"/>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ctr" indent="0" lvl="1" marL="0" marR="0" rtl="0">
              <a:spcBef>
                <a:spcPts val="0"/>
              </a:spcBef>
              <a:spcAft>
                <a:spcPts val="0"/>
              </a:spcAft>
              <a:buNone/>
            </a:pPr>
            <a:r>
              <a:rPr b="0" cap="none" i="0" lang="en-US" strike="noStrike" sz="1600" u="none">
                <a:solidFill>
                  <a:srgbClr val="FFFF00"/>
                </a:solidFill>
                <a:uFillTx/>
                <a:latin typeface="Arial"/>
                <a:ea typeface="Arial"/>
                <a:cs typeface="Arial"/>
                <a:sym typeface="Arial"/>
              </a:rPr>
              <a:t>The MOE subsidizes the course fees by NT$4,000                               per person per week.</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3" name="Google Shape;333;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11560" y="350473"/>
            <a:ext cx="542269" cy="52322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2800">
                <a:solidFill>
                  <a:schemeClr val="lt1"/>
                </a:solidFill>
                <a:uFillTx/>
                <a:latin typeface="Arial"/>
                <a:ea typeface="Arial"/>
                <a:cs typeface="Arial"/>
                <a:sym typeface="Arial"/>
              </a:rPr>
              <a:t>5</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4" name="Google Shape;334;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13284" y="-92569"/>
            <a:ext cx="6815100" cy="1143000"/>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rmAutofit/>
          </a:bodyPr>
          <a:lstStyle/>
          <a:p>
            <a:pPr algn="l" indent="0" lvl="0" marL="0" marR="0" rtl="0">
              <a:spcBef>
                <a:spcPts val="0"/>
              </a:spcBef>
              <a:spcAft>
                <a:spcPts val="0"/>
              </a:spcAft>
              <a:buClr>
                <a:schemeClr val="lt1"/>
              </a:buClr>
              <a:buSzPts val="2800"/>
              <a:buFont typeface="Arial"/>
              <a:buNone/>
            </a:pPr>
            <a:r>
              <a:rPr b="1" lang="en-US" sz="2800">
                <a:solidFill>
                  <a:schemeClr val="lt1"/>
                </a:solidFill>
                <a:uFillTx/>
                <a:latin typeface="Arial"/>
                <a:ea typeface="Arial"/>
                <a:cs typeface="Arial"/>
                <a:sym typeface="Arial"/>
              </a:rPr>
              <a:t>Learn Chinese in Taiwan</a:t>
            </a:r>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5" name="Google Shape;335;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9"/>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276716" y="3111811"/>
            <a:ext cx="489164" cy="517783"/>
          </a:xfrm>
          <a:prstGeom prst="rect">
            <a:avLst/>
          </a:prstGeom>
          <a:noFill/>
          <a:ln>
            <a:noFill/>
          </a:ln>
        </p:spPr>
      </p:pic>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6" name="Google Shape;336;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spLocks/>
          </p:cNvSpPr>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1213284" y="681099"/>
            <a:ext cx="1514069" cy="369332"/>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t" anchorCtr="0" bIns="45700" lIns="91425" rIns="91425" spcFirstLastPara="1" tIns="45700" wrap="square">
            <a:spAutoFit/>
          </a:bodyPr>
          <a:lstStyle/>
          <a:p>
            <a:pPr algn="l" indent="0" lvl="0" marL="0" marR="0" rtl="0">
              <a:spcBef>
                <a:spcPts val="0"/>
              </a:spcBef>
              <a:spcAft>
                <a:spcPts val="0"/>
              </a:spcAft>
              <a:buNone/>
            </a:pPr>
            <a:r>
              <a:rPr b="1" lang="en-US" sz="1800">
                <a:solidFill>
                  <a:schemeClr val="lt1"/>
                </a:solidFill>
                <a:uFillTx/>
                <a:latin typeface="Arial"/>
                <a:ea typeface="Arial"/>
                <a:cs typeface="Arial"/>
                <a:sym typeface="Arial"/>
              </a:rPr>
              <a:t>Study Tours</a:t>
            </a:r>
            <a:endParaRPr>
              <a:uFillTx/>
            </a:endParaRPr>
          </a:p>
        </p:txBody>
      </p:sp>
      <p:sp>
        <p:nvSp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7" name="Google Shape;337;p9"/>
          <p:cNv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txBox="1">
            <a:spLocks/>
          </p:cNvSpPr>
          <p:nvPr>
            <p:ph idx="12" type="sldNum"/>
          </p:nvPr>
        </p:nvSpPr>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6553200" y="6237312"/>
            <a:ext cx="2133600" cy="365125"/>
          </a:xfrm>
          <a:prstGeom prst="rect">
            <a:avLst/>
          </a:prstGeom>
          <a:noFill/>
          <a:ln>
            <a:noFill/>
          </a:ln>
        </p:spPr>
        <p:txBody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bodyPr anchor="ctr" anchorCtr="0" bIns="45700" lIns="91425" rIns="91425" spcFirstLastPara="1" tIns="45700" wrap="square">
            <a:noAutofit/>
          </a:bodyPr>
          <a:lstStyle/>
          <a:p>
            <a:pPr algn="r" indent="0" lvl="0" marL="0" rtl="0">
              <a:spcBef>
                <a:spcPts val="0"/>
              </a:spcBef>
              <a:spcAft>
                <a:spcPts val="0"/>
              </a:spcAft>
              <a:buNone/>
            </a:pPr>
            <a:fld id="{00000000-1234-1234-1234-123412341234}" type="slidenum">
              <a:rPr lang="en-US">
                <a:uFillTx/>
              </a:rPr>
              <a:t>‹#›</a:t>
            </a:fld>
            <a:endParaRPr>
              <a:uFillTx/>
            </a:endParaRPr>
          </a:p>
        </p:txBody>
      </p:sp>
      <p:pic>
        <p:nvPicPr>
          <p:cNv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id="338" name="Google Shape;338;p9"/>
          <p:cNvPic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preferRelativeResize="0"/>
          <p:nvPr/>
        </p:nvPicPr>
        <p:blipFill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rotWithShape="1">
          <a:blip r:embed="rId11"/>
          <a:srcRect/>
          <a:stretch/>
        </p:blipFill>
        <p:spP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xfrm>
            <a:off x="8096386" y="3057317"/>
            <a:ext cx="667145" cy="916185"/>
          </a:xfrm>
          <a:prstGeom prst="rect">
            <a:avLst/>
          </a:prstGeom>
          <a:noFill/>
          <a:ln>
            <a:noFill/>
          </a:ln>
        </p:spPr>
      </p:pic>
    </p:spTree>
  </p:cSld>
  <p:clrMapOvr xmlns:c="http://schemas.openxmlformats.org/drawingml/2006/chart" xmlns:wpg="http://schemas.microsoft.com/office/word/2010/wordprocessingGroup" xmlns:pic="http://schemas.openxmlformats.org/drawingml/2006/picture" xmlns:wps="http://schemas.microsoft.com/office/word/2010/wordprocessingShape" xmlns:dgm="http://schemas.openxmlformats.org/drawingml/2006/diagram" xmlns:wpc="http://schemas.microsoft.com/office/word/2010/wordprocessingCanvas">
    <a:masterClrMapping/>
  </p:clrMapOvr>
</p:sld>
</file>

<file path=ppt/theme/theme1.xml><?xml version="1.0" encoding="utf-8"?>
<a:theme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name="Office 佈景主題">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extraClrSchemeLst/>
</a:theme>
</file>

<file path=ppt/theme/theme2.xml><?xml version="1.0" encoding="utf-8"?>
<a:theme xmlns:a="http://schemas.openxmlformats.org/drawingml/2006/main" xmlns:c="http://schemas.openxmlformats.org/drawingml/2006/chart" xmlns:wpg="http://schemas.microsoft.com/office/word/2010/wordprocessingGroup" xmlns:pic="http://schemas.openxmlformats.org/drawingml/2006/picture" xmlns:wps="http://schemas.microsoft.com/office/word/2010/wordprocessingShape" xmlns:p="http://schemas.openxmlformats.org/presentationml/2006/main" xmlns:s="http://schemas.openxmlformats.org/officeDocument/2006/sharedTypes" xmlns:r="http://schemas.openxmlformats.org/officeDocument/2006/relationships" xmlns:dgm="http://schemas.openxmlformats.org/drawingml/2006/diagram" xmlns:wpc="http://schemas.microsoft.com/office/word/2010/wordprocessingCanvas" name="Office 佈景主題">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algn="ctr" cap="flat" cmpd="sng" w="9525">
          <a:solidFill>
            <a:schemeClr val="phClr">
              <a:shade val="95000"/>
              <a:satMod val="105000"/>
            </a:schemeClr>
          </a:solidFill>
          <a:prstDash val="solid"/>
        </a:ln>
        <a:ln algn="ctr" cap="flat" cmpd="sng" w="25400">
          <a:solidFill>
            <a:schemeClr val="phClr"/>
          </a:solidFill>
          <a:prstDash val="solid"/>
        </a:ln>
        <a:ln algn="ctr" cap="flat" cmpd="sng" w="38100">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000"/>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extraClrSchemeLst/>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2019-01-18T03:13:26Z</dcterms:created>
  <dc:creator>Mercy</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814FF614-4177-4E45-3F3F-3F3F30123F58</vt:lpwstr>
  </property>
  <property fmtid="{D5CDD505-2E9C-101B-9397-08002B2CF9AE}" pid="3" name="ArticulatePath">
    <vt:lpwstr>1080516_學華語_懶人包ppt_OGME_English</vt:lpwstr>
  </property>
</Properties>
</file>